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7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56" r:id="rId18"/>
    <p:sldId id="283" r:id="rId19"/>
    <p:sldId id="257" r:id="rId20"/>
    <p:sldId id="258" r:id="rId21"/>
    <p:sldId id="284" r:id="rId22"/>
    <p:sldId id="259" r:id="rId23"/>
    <p:sldId id="285" r:id="rId24"/>
    <p:sldId id="286" r:id="rId25"/>
    <p:sldId id="260" r:id="rId26"/>
    <p:sldId id="287" r:id="rId27"/>
    <p:sldId id="263" r:id="rId28"/>
    <p:sldId id="261" r:id="rId29"/>
    <p:sldId id="288" r:id="rId30"/>
    <p:sldId id="262" r:id="rId31"/>
    <p:sldId id="264" r:id="rId32"/>
    <p:sldId id="289" r:id="rId33"/>
    <p:sldId id="290" r:id="rId34"/>
    <p:sldId id="291" r:id="rId35"/>
    <p:sldId id="292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93" r:id="rId47"/>
    <p:sldId id="280" r:id="rId48"/>
    <p:sldId id="281" r:id="rId49"/>
    <p:sldId id="294" r:id="rId50"/>
    <p:sldId id="282" r:id="rId51"/>
    <p:sldId id="276" r:id="rId52"/>
    <p:sldId id="277" r:id="rId53"/>
    <p:sldId id="278" r:id="rId54"/>
    <p:sldId id="279" r:id="rId55"/>
    <p:sldId id="314" r:id="rId56"/>
    <p:sldId id="298" r:id="rId57"/>
    <p:sldId id="275" r:id="rId5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72F89-910F-4B78-91E7-A7A68084F188}" v="42" dt="2025-04-25T08:50:34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0BCA2-20DD-22FE-0FE3-3758D38A0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49FB94-94B1-19E5-B87A-C43DF864C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BB5FB8-7B00-DA71-0563-D1F5EA90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29F292-60FB-1CE1-36D8-79218BCC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39564-601C-79D0-F461-02DA830D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164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52FB5-6CDD-27FE-0010-D731FAA1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98CBD9-29A7-B200-3305-8998AF3AB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533107-6A01-6710-8E41-0358B4ED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C87FF1-32F5-3555-A6D8-37A01001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DFBF8-0AD1-596F-116C-7A7745EB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28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D428AEF-09FD-3602-62B0-1A9460F08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352DAE-FCC1-2726-6769-51294C2DF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EECBB5-419A-C595-3FA0-1C4EB508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382EF9-B186-2FAE-2F03-341E89DA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D1E77F-098C-7876-50C1-E9B0869F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5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C357-A4E4-0141-60D9-00AC83F7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0D906-51AC-E822-3F93-5E0D847F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1D0DF6-BCD6-3963-073E-B380B339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267446-0BDA-B4ED-537C-357C437B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5A848A-C690-92F4-52E1-4563B975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39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BD778-1A8B-C267-F7DA-AFB03FCF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72C770-DB7F-7143-43CF-60E27A5C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B6C36C-B793-5B48-6DBB-5A673EA0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6D394-A3F9-B62E-99CA-A0CFE43C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E18E66-DD98-FF13-4069-B94AD74D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678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637A7-461D-3F19-22C3-324D861E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612BB4-8E6E-8C55-EDC9-6ACBE468A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A05665-8BA6-C2BD-F8EA-F0FF78E74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6A6B41-9212-20B9-538E-6DAB1987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9D25C3-B72A-BA7F-4F9D-E280223E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80029A-687B-8E16-6D88-FD5C9D72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35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C3621-3C62-4812-C233-461C1517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599FAF-2598-E8DF-483C-977D8E9C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D7E74C-1E28-97F4-0738-9A493EF51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BAF6E9-16B9-3E00-22EC-5CCB27DF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171CE2-FB1B-4BBC-C06A-E3F92DA8C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E0BC59-3584-F6B9-4EEC-517A8CA8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7CDFA0-95A1-71CC-A934-D4463A98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D594EBF-559C-EF6E-8E7A-AB49229B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08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9C5EF-6E2C-CB63-C198-A0139A51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5EB208-F802-9FBF-64E8-9B90EF88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B3480B-E31F-E1B2-C40B-AFC7311C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586040-D5A3-76FF-52A5-3AA15A05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41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4D9EDD-CD67-41F6-E6E9-DB90F1E3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238665-433F-FCD2-176C-C8F01FC8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927031-B83D-7FFB-1D01-8E67EA68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5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50425-C2D8-0D6C-E7BA-C89000C7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26A61-9836-AAA0-64E7-74910A23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7C6844-A8B1-52BF-F6F0-B8E5244BF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BB5072-5E14-72CE-5B8E-F8EB878E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4948D0-5803-7F1B-B363-5BCF0E2B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1172AD-9CC1-70B0-D7B7-60AB49B3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496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867BB-9D0D-8306-C0C1-5139E58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9B988D-0723-C75F-C836-FCC1A2E28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0EE382-7AAC-D6BF-BEB7-46AF55956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956687-422E-DB84-9CBD-DDB04F07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10AE97-E68D-6E90-3938-06E0ED2C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AC5BCC-5997-383C-DD48-8A9B6A68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46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C697EE-2072-27F8-98A8-DE74512E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26BFCC-664F-8739-2551-3D2C7D0E5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6F9C81-614F-3645-32A9-231C5D2E2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56525-5F81-42E8-8C53-FF44BBB81CC6}" type="datetimeFigureOut">
              <a:rPr lang="nl-BE" smtClean="0"/>
              <a:t>29/04/2025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B991A-88B8-07AA-8520-BDEDEFB05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CF7CE6-972F-643C-2BAE-D548BCC92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93595-A7DA-4717-9A97-DA5E3EC955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136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5A3B0-1EE1-C3F3-5EAA-7259E319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74913B-EF72-B861-3BC4-E0343E46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27" y="946896"/>
            <a:ext cx="6547339" cy="44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082B73-28B6-B226-36FE-0E8BBF3B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6" y="2365248"/>
            <a:ext cx="10892965" cy="21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6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7DD9DB5-8630-B558-6A66-972AD9A5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23" y="1658112"/>
            <a:ext cx="10358704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2FC316-49A0-ABCD-9CDD-80638765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1" y="1487424"/>
            <a:ext cx="10673074" cy="38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C756AF-5408-057C-7235-7F5277FF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1" y="2133600"/>
            <a:ext cx="11050737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3D8C8C-705A-03EF-EB06-A7B69572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5" y="1154239"/>
            <a:ext cx="7508499" cy="6867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B6F6DD-9DDC-A116-146E-348C3C4CC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4" y="2779776"/>
            <a:ext cx="11000233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3F51C9-0B74-9EDC-C986-5C4EC05C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7" y="1072896"/>
            <a:ext cx="1085088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95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033F1DD-1861-C2CD-DD3F-753FFA4F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67" y="1207008"/>
            <a:ext cx="9360044" cy="44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EA6F4A-0986-03AA-CFAF-DC4312CF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35" y="932116"/>
            <a:ext cx="3547110" cy="6225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55A4DC6-18DD-6D90-BB31-6E537B536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34" y="1554670"/>
            <a:ext cx="9942399" cy="33099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64E7D3-A9D3-A531-0B37-451354BE0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82" y="4528566"/>
            <a:ext cx="9336764" cy="8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5A553A-7F3D-3B0E-86A8-5632934D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1" y="632554"/>
            <a:ext cx="4435134" cy="671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E2A632B-9415-C485-1645-B9BFFDBE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0" y="1673876"/>
            <a:ext cx="10995466" cy="12719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A9E157-CD04-5D77-CDC9-234C644B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0" y="3315177"/>
            <a:ext cx="10945687" cy="15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A3CA8A-5122-9295-275E-0B51A05A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66687"/>
            <a:ext cx="76390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ECDC65-2640-24C5-541C-BC73C2A1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0" y="1377696"/>
            <a:ext cx="10933564" cy="39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0B4BA9-A649-2573-F886-B7E6575C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01" y="2679954"/>
            <a:ext cx="9737598" cy="7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A0C930-9987-61BF-C21F-04DE0384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41" y="1343977"/>
            <a:ext cx="5879044" cy="6677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898D79-B4D4-CBBD-E967-9A6A0D29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62" y="2606040"/>
            <a:ext cx="1082987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6ADCDE-8E06-7148-E3DA-0A6C669C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48" y="569404"/>
            <a:ext cx="3981831" cy="10594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E453AD-E41A-2574-773F-368B53F8C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48" y="1926594"/>
            <a:ext cx="9371737" cy="12433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DB363C-0740-EC3C-E022-D7BDEA7C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47" y="3312604"/>
            <a:ext cx="10147919" cy="28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D9970B4-B614-2F2A-B2BA-3FF332A1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5" y="1914144"/>
            <a:ext cx="1137151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4AC4778-7CF1-BF1B-BBD7-312311412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93" y="607123"/>
            <a:ext cx="6657147" cy="5755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A92438-AC9D-7249-8B7E-89AA9742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11" y="1392936"/>
            <a:ext cx="10633996" cy="8747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84EFA6-2939-F696-026D-AA18DC476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11" y="2734056"/>
            <a:ext cx="10589895" cy="7772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91CD83-C9E0-CB28-BCF9-82023D585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10" y="3648456"/>
            <a:ext cx="10649401" cy="1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CFA0D5-18C1-1D4D-073F-2E69D38A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13" y="1097280"/>
            <a:ext cx="10977207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9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35B4B9-2210-B6CE-1F33-03B1187D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68" y="533190"/>
            <a:ext cx="5913120" cy="57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2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3552AF-3917-2003-9E6C-7DB914CC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5" y="1999488"/>
            <a:ext cx="11230733" cy="297484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27C37A-8C0A-292E-CB34-417DF0358F3B}"/>
              </a:ext>
            </a:extLst>
          </p:cNvPr>
          <p:cNvSpPr txBox="1"/>
          <p:nvPr/>
        </p:nvSpPr>
        <p:spPr>
          <a:xfrm>
            <a:off x="1889760" y="841248"/>
            <a:ext cx="821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Aanvulling rond genderbeleid op vraag van Volley Vlaanderen</a:t>
            </a:r>
          </a:p>
        </p:txBody>
      </p:sp>
    </p:spTree>
    <p:extLst>
      <p:ext uri="{BB962C8B-B14F-4D97-AF65-F5344CB8AC3E}">
        <p14:creationId xmlns:p14="http://schemas.microsoft.com/office/powerpoint/2010/main" val="14150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DCAAFAF-1AC6-C8AC-ECFB-FE662915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34" y="1328928"/>
            <a:ext cx="10746312" cy="41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6DE5CC7-C912-3CC4-4C64-82CB710A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3" y="1207008"/>
            <a:ext cx="6764650" cy="6764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36FAFF-D411-0246-36AB-153F23D1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69" y="2795016"/>
            <a:ext cx="10811095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E00CA5-AB25-03E3-9643-7AE89B15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7" y="2316480"/>
            <a:ext cx="10961335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202AA4-CBD4-7D91-8468-44F39478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1" y="2929128"/>
            <a:ext cx="11546339" cy="99974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31262E6-9CAF-1B33-F8DE-D1509346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72" y="1406270"/>
            <a:ext cx="4508427" cy="6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1547A5-81D9-6227-7763-554013ED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9" y="2267712"/>
            <a:ext cx="10838314" cy="23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5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A272641-EDD3-09CB-F7D9-7830072F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1" y="1928050"/>
            <a:ext cx="11099487" cy="12906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9D5115C-2046-0A1E-F632-4B166737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7" y="4115658"/>
            <a:ext cx="11172076" cy="1290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D6D664-B0B3-6922-1639-426E74603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97" y="895540"/>
            <a:ext cx="3493883" cy="7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75555E9-F378-7C43-CB71-AEF603BA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93" y="1143571"/>
            <a:ext cx="10911495" cy="5792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807F16-B33A-7F17-D0A6-A93FC13B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3" y="2595561"/>
            <a:ext cx="10464139" cy="25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F111CE-B960-2E4A-1C5C-1CED4B97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514350"/>
            <a:ext cx="65722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5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67E318-0FC8-989C-0D7C-09510280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8" y="759714"/>
            <a:ext cx="10975955" cy="209321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3F5694E-EA08-6498-15A6-B969FA14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7" y="3429000"/>
            <a:ext cx="10818346" cy="14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3A148D8-9625-844A-20E8-40629581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" y="2042540"/>
            <a:ext cx="11320487" cy="22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5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EF54E-E770-49D0-84B5-41D4B37A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950529"/>
            <a:ext cx="11460548" cy="25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6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20268F-07CA-4961-99CD-21BF0CBD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3" y="1914144"/>
            <a:ext cx="11294356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8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7092204-4BA9-91D1-1416-991F036D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05" y="794384"/>
            <a:ext cx="5201885" cy="7296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E2E3F4F-D346-B4DA-8685-C260A0FC8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05" y="2212364"/>
            <a:ext cx="10250863" cy="34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D2F0130-8E22-DB25-68C0-6BF06715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" y="840866"/>
            <a:ext cx="10725112" cy="21827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561F70-7A4E-8123-CAC5-D1DFB0C7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17" y="3704272"/>
            <a:ext cx="10564946" cy="12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9F6026-7BBC-DDF7-15F6-8AA5592B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07" y="1219200"/>
            <a:ext cx="10857393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0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C47CDC-5068-D7D9-F401-E3FFBCCA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0" y="801624"/>
            <a:ext cx="11314739" cy="34747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5977294-8AD1-2A05-8F56-43A966E8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0" y="4888992"/>
            <a:ext cx="11501359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9D8BE6E-C43B-DF91-8580-AF509EDF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2" y="2097024"/>
            <a:ext cx="11708759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9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F9D9BC2-2AFE-AC01-9976-EB67CE7C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10" y="646176"/>
            <a:ext cx="10631339" cy="20604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7EF124-B8F9-0B84-24B7-12268CBC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0" y="3192208"/>
            <a:ext cx="10810659" cy="29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5D2FE3-6609-5EC0-4A3C-05DC2845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97" y="552463"/>
            <a:ext cx="10407206" cy="33179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667B01-12BC-3453-7FB9-9C918CDD4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84" y="4284726"/>
            <a:ext cx="10890005" cy="19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69C806-1751-C9EA-F54E-1C5C0611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77" y="639508"/>
            <a:ext cx="3215377" cy="6284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2C23C8E-5A6A-4FE8-E436-3CAAE6DD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77" y="2008822"/>
            <a:ext cx="10788680" cy="7343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CC065B7-C1E0-2DC1-8A31-F453BC8B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7" y="3484054"/>
            <a:ext cx="10792354" cy="1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666CAA-8C2B-1F81-F8A7-60F6C1EB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64" y="248979"/>
            <a:ext cx="8997696" cy="65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29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E95F77-FEFC-7C16-C1AB-467FE035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1" y="271724"/>
            <a:ext cx="9426535" cy="62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9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BCB939-7391-1AF6-763E-30A4B397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31" y="890016"/>
            <a:ext cx="10401327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9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9ABAFC-C4E5-704A-FA5F-4AA484072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4" y="1121664"/>
            <a:ext cx="1084280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86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113DBAE-6BB9-82A9-6A97-34E43101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4" y="670560"/>
            <a:ext cx="10129968" cy="52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7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1ED270E-1BBD-88A7-0E21-887E26C7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23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0837B2-4341-1279-9F25-80A9B81AF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5" y="260604"/>
            <a:ext cx="5467350" cy="5867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B95C11-0164-0669-D907-7CFB424F3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0604"/>
            <a:ext cx="576675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BFE9365-C883-7836-311D-F2178B47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082" y="276034"/>
            <a:ext cx="5152724" cy="61557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75B029-DA3A-91F9-62BD-35E28CA90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0" y="276034"/>
            <a:ext cx="5108575" cy="61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09079DB-8CE2-4677-3E64-4F39A05F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95" y="295084"/>
            <a:ext cx="5140485" cy="62894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BF7A1E-EF0B-E89B-4A88-852DD710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69" y="295084"/>
            <a:ext cx="5754158" cy="48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759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30603A5-D495-FBEE-8367-2A52DE8E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72" y="184119"/>
            <a:ext cx="5071872" cy="64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11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721541-4BAB-CEB6-EC69-1AFDD8F0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91" y="1418373"/>
            <a:ext cx="5927217" cy="40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0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72F72CF-90BE-4976-8357-F5B43D12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163889"/>
            <a:ext cx="10802268" cy="20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4FA434-3A15-D1E6-08DD-902838F1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73" y="1048702"/>
            <a:ext cx="4921830" cy="7557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59E5BF-C175-70B6-AC21-DEC075187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98" y="2478214"/>
            <a:ext cx="10495462" cy="11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468AB3-0DD1-AD14-4776-FAF41C63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4" y="786384"/>
            <a:ext cx="10094176" cy="21476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A663779-0428-0217-3BEC-8603499A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27" y="3773426"/>
            <a:ext cx="7373295" cy="11066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646D05-1EDB-82BB-1668-6F7ABB924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808" y="5099303"/>
            <a:ext cx="9918236" cy="9723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7A2577-0196-FDBE-12E3-54F4E1948B7B}"/>
              </a:ext>
            </a:extLst>
          </p:cNvPr>
          <p:cNvSpPr txBox="1"/>
          <p:nvPr/>
        </p:nvSpPr>
        <p:spPr>
          <a:xfrm>
            <a:off x="658368" y="3279648"/>
            <a:ext cx="312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highlight>
                  <a:srgbClr val="FFFF00"/>
                </a:highlight>
              </a:rPr>
              <a:t>Mogelijke aanpassing :</a:t>
            </a:r>
          </a:p>
        </p:txBody>
      </p:sp>
    </p:spTree>
    <p:extLst>
      <p:ext uri="{BB962C8B-B14F-4D97-AF65-F5344CB8AC3E}">
        <p14:creationId xmlns:p14="http://schemas.microsoft.com/office/powerpoint/2010/main" val="18865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99D127C-A120-9A0C-1125-3333FC5C3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2" y="1014793"/>
            <a:ext cx="4962872" cy="7164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FE9F23-7F1F-C3B9-52E9-93A68804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44" y="2779776"/>
            <a:ext cx="10691873" cy="13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</Words>
  <Application>Microsoft Office PowerPoint</Application>
  <PresentationFormat>Breedbeeld</PresentationFormat>
  <Paragraphs>2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 van rentergem</dc:creator>
  <cp:lastModifiedBy>René Ooms</cp:lastModifiedBy>
  <cp:revision>2</cp:revision>
  <dcterms:created xsi:type="dcterms:W3CDTF">2025-03-20T08:39:26Z</dcterms:created>
  <dcterms:modified xsi:type="dcterms:W3CDTF">2025-04-29T18:10:32Z</dcterms:modified>
</cp:coreProperties>
</file>