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9" r:id="rId5"/>
    <p:sldId id="441" r:id="rId6"/>
    <p:sldId id="447" r:id="rId7"/>
    <p:sldId id="448" r:id="rId8"/>
    <p:sldId id="450" r:id="rId9"/>
    <p:sldId id="328" r:id="rId10"/>
    <p:sldId id="453" r:id="rId11"/>
    <p:sldId id="330" r:id="rId12"/>
    <p:sldId id="331" r:id="rId13"/>
    <p:sldId id="332" r:id="rId14"/>
    <p:sldId id="340" r:id="rId15"/>
    <p:sldId id="454" r:id="rId16"/>
    <p:sldId id="455" r:id="rId17"/>
    <p:sldId id="456" r:id="rId18"/>
    <p:sldId id="424" r:id="rId19"/>
    <p:sldId id="457" r:id="rId20"/>
    <p:sldId id="350" r:id="rId21"/>
    <p:sldId id="444" r:id="rId22"/>
    <p:sldId id="342" r:id="rId23"/>
    <p:sldId id="415" r:id="rId24"/>
    <p:sldId id="416" r:id="rId25"/>
    <p:sldId id="435" r:id="rId26"/>
    <p:sldId id="458" r:id="rId27"/>
    <p:sldId id="459" r:id="rId28"/>
    <p:sldId id="439" r:id="rId29"/>
    <p:sldId id="44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HMER Emna" initials="LE" lastIdx="1" clrIdx="0">
    <p:extLst>
      <p:ext uri="{19B8F6BF-5375-455C-9EA6-DF929625EA0E}">
        <p15:presenceInfo xmlns:p15="http://schemas.microsoft.com/office/powerpoint/2012/main" userId="S::emna.lahmer@danone.com::e711a23a-b029-495c-8fa6-fb34b610b9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9B2C4"/>
    <a:srgbClr val="64CCC9"/>
    <a:srgbClr val="59B1C4"/>
    <a:srgbClr val="5996D1"/>
    <a:srgbClr val="E6E7E8"/>
    <a:srgbClr val="DDDDDD"/>
    <a:srgbClr val="6D6E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25B53-1E8E-4A6D-8909-8F5B2A8E6973}" v="314" dt="2023-03-08T08:59:59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566" autoAdjust="0"/>
  </p:normalViewPr>
  <p:slideViewPr>
    <p:cSldViewPr>
      <p:cViewPr varScale="1">
        <p:scale>
          <a:sx n="105" d="100"/>
          <a:sy n="105" d="100"/>
        </p:scale>
        <p:origin x="12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F9A76-BF6E-4E38-8563-5C18E364CB03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39EF-63B1-448C-8CF2-BE5F5CFA0D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76EC008-383C-4DF5-AA89-129B0956A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75542"/>
            <a:ext cx="10515600" cy="1792499"/>
          </a:xfrm>
        </p:spPr>
        <p:txBody>
          <a:bodyPr/>
          <a:lstStyle>
            <a:lvl1pPr algn="ctr">
              <a:lnSpc>
                <a:spcPct val="1000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5A70CCB-383E-4A98-981B-F08B17D93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5875" y="5701495"/>
            <a:ext cx="4556125" cy="11565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8D367DA-5381-4438-BCF8-5B1FE37063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"/>
            <a:ext cx="5939624" cy="17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E417-8691-4367-A0EC-FEC2F1D04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730250"/>
            <a:ext cx="9018000" cy="89693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F2139C-9091-498F-AD7D-612D14A130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2047661"/>
            <a:ext cx="9018000" cy="345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D895B-17DC-409F-B594-8899D62AC4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573E3-D542-0AA3-D3B8-DB0B448D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A988-8874-3549-91DA-C37DDA039B6E}" type="datetime1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0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C86E0C-929A-42A0-ADBF-F259AB84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730250"/>
            <a:ext cx="9027583" cy="89693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E5437-A0B8-4A75-A492-DCFF529AC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2047661"/>
            <a:ext cx="10515600" cy="3455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6C06A7-0339-43F9-943F-2F108FC0D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65724" cy="19024"/>
          </a:xfrm>
          <a:prstGeom prst="rect">
            <a:avLst/>
          </a:prstGeom>
        </p:spPr>
        <p:txBody>
          <a:bodyPr vert="horz" wrap="none" lIns="0" tIns="3600" rIns="0" bIns="0" rtlCol="0" anchor="t" anchorCtr="0">
            <a:spAutoFit/>
          </a:bodyPr>
          <a:lstStyle>
            <a:lvl1pPr algn="l"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55F8-9BF5-3D3C-97BB-D3730AB53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0326" y="6356350"/>
            <a:ext cx="1311348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C82A0A70-F644-4C3C-81C9-9A02E20E594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CAAFF-2318-90DD-FB6F-5842D5D15F4E}"/>
              </a:ext>
            </a:extLst>
          </p:cNvPr>
          <p:cNvSpPr txBox="1"/>
          <p:nvPr userDrawn="1"/>
        </p:nvSpPr>
        <p:spPr>
          <a:xfrm>
            <a:off x="9840416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Volley Spike 2022-2023</a:t>
            </a:r>
            <a:endParaRPr lang="en-BE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F3BDF9-CA98-E1FC-9451-36C5FB64EC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1251" y="6453336"/>
            <a:ext cx="2100460" cy="3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0" r:id="rId2"/>
    <p:sldLayoutId id="2147483671" r:id="rId3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3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C5C-A7B4-4FE0-8F5D-BB8F2C7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484785"/>
            <a:ext cx="10731624" cy="4248472"/>
          </a:xfrm>
        </p:spPr>
        <p:txBody>
          <a:bodyPr/>
          <a:lstStyle/>
          <a:p>
            <a:r>
              <a:rPr lang="nl-BE" dirty="0"/>
              <a:t>HANDLEIDING VOLLEYSPIKE</a:t>
            </a:r>
            <a:br>
              <a:rPr lang="nl-BE" dirty="0"/>
            </a:br>
            <a:r>
              <a:rPr lang="nl-BE" dirty="0"/>
              <a:t>voor jeugdwedstrijden</a:t>
            </a:r>
            <a:br>
              <a:rPr lang="nl-BE" dirty="0"/>
            </a:br>
            <a:r>
              <a:rPr lang="nl-BE" dirty="0"/>
              <a:t>seizoen 2023-2024</a:t>
            </a:r>
            <a:br>
              <a:rPr lang="nl-BE" dirty="0"/>
            </a:br>
            <a:r>
              <a:rPr lang="nl-BE" b="1" dirty="0">
                <a:solidFill>
                  <a:srgbClr val="FF0000"/>
                </a:solidFill>
              </a:rPr>
              <a:t>NOTEREN  WEDSTRIJDGEGEVENS</a:t>
            </a:r>
            <a:br>
              <a:rPr lang="nl-BE" dirty="0"/>
            </a:br>
            <a:br>
              <a:rPr lang="nl-BE" dirty="0"/>
            </a:br>
            <a:r>
              <a:rPr lang="nl-BE" sz="2400" dirty="0"/>
              <a:t>versie 1.2 </a:t>
            </a:r>
            <a:r>
              <a:rPr lang="nl-BE" sz="2400" dirty="0" err="1"/>
              <a:t>builD</a:t>
            </a:r>
            <a:r>
              <a:rPr lang="nl-BE" sz="2400" dirty="0"/>
              <a:t> 118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5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6" y="1645212"/>
            <a:ext cx="4252826" cy="656784"/>
          </a:xfrm>
        </p:spPr>
        <p:txBody>
          <a:bodyPr/>
          <a:lstStyle/>
          <a:p>
            <a:r>
              <a:rPr lang="nl-BE" sz="2800" noProof="1"/>
              <a:t>Opstellingen ingeven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15680" y="3177143"/>
            <a:ext cx="4752528" cy="1152029"/>
          </a:xfrm>
        </p:spPr>
        <p:txBody>
          <a:bodyPr/>
          <a:lstStyle/>
          <a:p>
            <a:pPr marL="0" lvl="1" indent="0" algn="ctr">
              <a:buNone/>
            </a:pPr>
            <a:r>
              <a:rPr lang="nl-BE" sz="2400" noProof="1">
                <a:solidFill>
                  <a:srgbClr val="DA291C"/>
                </a:solidFill>
                <a:highlight>
                  <a:srgbClr val="FFFF00"/>
                </a:highlight>
              </a:rPr>
              <a:t>In VolleySpike Lite moeten er geen opstellingen ingegeven worden </a:t>
            </a:r>
            <a:endParaRPr lang="en-BE" sz="2400" noProof="1">
              <a:solidFill>
                <a:srgbClr val="DA291C"/>
              </a:solidFill>
              <a:highlight>
                <a:srgbClr val="FFFF00"/>
              </a:highlight>
            </a:endParaRPr>
          </a:p>
          <a:p>
            <a:pPr marL="228600" lvl="1" indent="-228600">
              <a:buFont typeface="+mj-lt"/>
              <a:buAutoNum type="arabicPeriod"/>
            </a:pPr>
            <a:endParaRPr lang="en-BE" noProof="1">
              <a:solidFill>
                <a:srgbClr val="DA291C"/>
              </a:solidFill>
            </a:endParaRPr>
          </a:p>
          <a:p>
            <a:pPr lvl="1"/>
            <a:endParaRPr lang="en-BE" noProof="1"/>
          </a:p>
          <a:p>
            <a:pPr lvl="1"/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C82A0A70-F644-4C3C-81C9-9A02E20E59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6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2F17C3-828F-A417-EEF4-C3B054DBBEF9}"/>
              </a:ext>
            </a:extLst>
          </p:cNvPr>
          <p:cNvSpPr/>
          <p:nvPr/>
        </p:nvSpPr>
        <p:spPr>
          <a:xfrm>
            <a:off x="5201541" y="609628"/>
            <a:ext cx="6021624" cy="54335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65" y="1484784"/>
            <a:ext cx="5041776" cy="799081"/>
          </a:xfrm>
        </p:spPr>
        <p:txBody>
          <a:bodyPr/>
          <a:lstStyle/>
          <a:p>
            <a:r>
              <a:rPr lang="nl-BE" sz="2400" noProof="1"/>
              <a:t>S</a:t>
            </a:r>
            <a:r>
              <a:rPr lang="en-BE" sz="2400" noProof="1"/>
              <a:t>coring set 1</a:t>
            </a:r>
            <a:endParaRPr lang="nl-BE" sz="24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4031" y="2766536"/>
            <a:ext cx="4446588" cy="1336722"/>
          </a:xfrm>
        </p:spPr>
        <p:txBody>
          <a:bodyPr/>
          <a:lstStyle/>
          <a:p>
            <a:pPr marL="0" lvl="1" indent="0">
              <a:buNone/>
            </a:pPr>
            <a:r>
              <a:rPr lang="en-BE" sz="1400" noProof="1"/>
              <a:t>Nu de administratie en </a:t>
            </a:r>
            <a:r>
              <a:rPr lang="nl-BE" sz="1400" noProof="1"/>
              <a:t>aftekenen</a:t>
            </a:r>
            <a:r>
              <a:rPr lang="en-BE" sz="1400" noProof="1"/>
              <a:t> gedaan zijn kunnen we starten met het scoren van de eerste set.</a:t>
            </a:r>
          </a:p>
          <a:p>
            <a:pPr marL="0" lvl="1" indent="0">
              <a:buNone/>
            </a:pPr>
            <a:endParaRPr lang="en-BE" sz="1400" noProof="1"/>
          </a:p>
          <a:p>
            <a:pPr marL="0" lvl="1" indent="0">
              <a:buNone/>
            </a:pPr>
            <a:r>
              <a:rPr lang="en-BE" sz="1400" noProof="1"/>
              <a:t>We zijn nu terug in het hoofdmenu.</a:t>
            </a:r>
          </a:p>
          <a:p>
            <a:pPr marL="0" lvl="1" indent="0">
              <a:buNone/>
            </a:pPr>
            <a:endParaRPr lang="en-BE" sz="1400" noProof="1"/>
          </a:p>
          <a:p>
            <a:pPr marL="228600" lvl="1" indent="-228600">
              <a:buFont typeface="+mj-lt"/>
              <a:buAutoNum type="arabicPeriod"/>
            </a:pPr>
            <a:r>
              <a:rPr lang="en-BE" sz="1400" noProof="1"/>
              <a:t>Selecteer SCORE SET 1</a:t>
            </a:r>
          </a:p>
          <a:p>
            <a:pPr marL="0" lvl="1" indent="0">
              <a:buNone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C82A0A70-F644-4C3C-81C9-9A02E20E594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E6C3D-2C27-C7D2-2861-65371F9787FD}"/>
              </a:ext>
            </a:extLst>
          </p:cNvPr>
          <p:cNvSpPr txBox="1"/>
          <p:nvPr/>
        </p:nvSpPr>
        <p:spPr>
          <a:xfrm>
            <a:off x="5469370" y="728246"/>
            <a:ext cx="48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741E0-EB9D-FEF3-83FA-350CA9B0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2" y="779698"/>
            <a:ext cx="2486025" cy="4848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533A70-B963-DD8C-C33A-E7FFAEB91D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2749597"/>
            <a:ext cx="550363" cy="708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6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43C07-69A6-34BD-9F57-BB262B2A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z="2400" b="0" i="0" u="none" strike="noStrike" kern="1200" cap="all" spc="0" normalizeH="0" baseline="0" noProof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Blog Script"/>
                <a:ea typeface="+mj-ea"/>
                <a:cs typeface="+mj-cs"/>
              </a:rPr>
              <a:t>S</a:t>
            </a:r>
            <a:r>
              <a:rPr kumimoji="0" lang="en-BE" sz="2400" b="0" i="0" u="none" strike="noStrike" kern="1200" cap="all" spc="0" normalizeH="0" baseline="0" noProof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Blog Script"/>
                <a:ea typeface="+mj-ea"/>
                <a:cs typeface="+mj-cs"/>
              </a:rPr>
              <a:t>coring set 1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39FCAE-BCA6-1369-1EA1-67F05D88F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047661"/>
            <a:ext cx="3582442" cy="1813387"/>
          </a:xfrm>
        </p:spPr>
        <p:txBody>
          <a:bodyPr/>
          <a:lstStyle/>
          <a:p>
            <a:r>
              <a:rPr lang="nl-NL" sz="1600" dirty="0"/>
              <a:t>We moeten nu het aantal sets kiezen.</a:t>
            </a:r>
          </a:p>
          <a:p>
            <a:endParaRPr lang="nl-NL" sz="1600" dirty="0"/>
          </a:p>
          <a:p>
            <a:r>
              <a:rPr lang="nl-NL" sz="1600" dirty="0"/>
              <a:t>1. Selecteer het aan aantal sets</a:t>
            </a:r>
          </a:p>
          <a:p>
            <a:pPr marL="358775"/>
            <a:r>
              <a:rPr lang="nl-NL" sz="1600" dirty="0"/>
              <a:t>• Voor jeugdwedstrijden 4 FIXED SETS</a:t>
            </a:r>
          </a:p>
          <a:p>
            <a:pPr marL="358775" algn="ctr"/>
            <a:r>
              <a:rPr lang="nl-NL" sz="1600" dirty="0"/>
              <a:t>• </a:t>
            </a:r>
            <a:r>
              <a:rPr lang="nl-NL" sz="1600" dirty="0">
                <a:solidFill>
                  <a:srgbClr val="DA291C"/>
                </a:solidFill>
              </a:rPr>
              <a:t>Bij setstand 2-2 wordt automatisch een 5e set aangemaakt 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1AEBCC-06E4-46FE-991A-782A9A3D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842281-E495-08B4-6023-8550874F4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2348880"/>
            <a:ext cx="6394130" cy="35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293B8-C703-BFAC-215C-AAC28FBF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z="2400" b="0" i="0" u="none" strike="noStrike" kern="1200" cap="all" spc="0" normalizeH="0" baseline="0" noProof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Blog Script"/>
                <a:ea typeface="+mj-ea"/>
                <a:cs typeface="+mj-cs"/>
              </a:rPr>
              <a:t>S</a:t>
            </a:r>
            <a:r>
              <a:rPr kumimoji="0" lang="en-BE" sz="2400" b="0" i="0" u="none" strike="noStrike" kern="1200" cap="all" spc="0" normalizeH="0" baseline="0" noProof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Blog Script"/>
                <a:ea typeface="+mj-ea"/>
                <a:cs typeface="+mj-cs"/>
              </a:rPr>
              <a:t>coring set 1</a:t>
            </a:r>
            <a:endParaRPr lang="nl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6717BE8-D33D-F842-6403-C9FE1D850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350" y="2132856"/>
            <a:ext cx="2428875" cy="9525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55A4D0-4554-B5BD-03C7-613B15C5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E0926C-B73D-4167-D5D0-92B31EF2C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85" y="625268"/>
            <a:ext cx="8302526" cy="573108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F3A0350-7B81-CC02-9F74-46DA0E5C0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484613"/>
            <a:ext cx="332036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9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BDD88-FC4F-BB34-F3EE-62B8E7CF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20" y="476672"/>
            <a:ext cx="9027583" cy="502445"/>
          </a:xfrm>
        </p:spPr>
        <p:txBody>
          <a:bodyPr/>
          <a:lstStyle/>
          <a:p>
            <a:r>
              <a:rPr lang="nl-BE" dirty="0"/>
              <a:t>SCORING VOLGENDE SETS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7A09774-2E1F-0377-880C-4FA040AFD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488" y="1196752"/>
            <a:ext cx="9591675" cy="94297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564D14-00C7-B072-562E-490A4027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970634-1721-E1CF-DE0C-D3C274B8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20" y="1970979"/>
            <a:ext cx="10282416" cy="43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5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C5C-A7B4-4FE0-8F5D-BB8F2C7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949339"/>
            <a:ext cx="10515600" cy="2959321"/>
          </a:xfrm>
        </p:spPr>
        <p:txBody>
          <a:bodyPr/>
          <a:lstStyle/>
          <a:p>
            <a:r>
              <a:rPr lang="en-BE" dirty="0" err="1"/>
              <a:t>sancties</a:t>
            </a:r>
            <a:br>
              <a:rPr lang="en-BE" dirty="0"/>
            </a:br>
            <a:br>
              <a:rPr lang="en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867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FB985-A87F-3707-B102-0B416F17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SPECIFIEKE SPELFASES</a:t>
            </a:r>
            <a:br>
              <a:rPr lang="nl-BE" dirty="0"/>
            </a:br>
            <a:r>
              <a:rPr lang="nl-BE" dirty="0"/>
              <a:t>SANCTIES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DFAD47-76F7-C181-55F8-6F19FB8426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2047661"/>
            <a:ext cx="4302522" cy="3456000"/>
          </a:xfrm>
        </p:spPr>
        <p:txBody>
          <a:bodyPr/>
          <a:lstStyle/>
          <a:p>
            <a:r>
              <a:rPr lang="nl-BE" sz="1400" dirty="0"/>
              <a:t>Indien tijdens een set een speler of staff lid een gele of rode kaart kreeg vullen we dit in na het ingeven van de punten van die set</a:t>
            </a:r>
          </a:p>
          <a:p>
            <a:endParaRPr lang="nl-BE" sz="1400" dirty="0"/>
          </a:p>
          <a:p>
            <a:r>
              <a:rPr lang="nl-BE" sz="1400" dirty="0"/>
              <a:t>1. In het SET SCORING scherm selecteren we SANCTIONS</a:t>
            </a:r>
          </a:p>
          <a:p>
            <a:endParaRPr lang="nl-BE" sz="1400" dirty="0"/>
          </a:p>
          <a:p>
            <a:r>
              <a:rPr lang="nl-BE" sz="1400" dirty="0"/>
              <a:t>2. Selecteer de speler of het staff lid die een sanctie kreeg</a:t>
            </a:r>
          </a:p>
          <a:p>
            <a:endParaRPr lang="nl-BE" sz="1400" dirty="0"/>
          </a:p>
          <a:p>
            <a:r>
              <a:rPr lang="nl-BE" sz="1400" dirty="0"/>
              <a:t>3. Selecteer WARNING (gele kaart) of PENALTY (rode kaart)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1426DB-D033-C03C-8B99-CE8BAE0D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27E348-ADFB-E026-5AC7-0C453C32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50" y="548680"/>
            <a:ext cx="6533687" cy="61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7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C5C-A7B4-4FE0-8F5D-BB8F2C7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7831"/>
            <a:ext cx="10515600" cy="1591169"/>
          </a:xfrm>
        </p:spPr>
        <p:txBody>
          <a:bodyPr/>
          <a:lstStyle/>
          <a:p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wedstrijd afsluiten</a:t>
            </a:r>
          </a:p>
        </p:txBody>
      </p:sp>
    </p:spTree>
    <p:extLst>
      <p:ext uri="{BB962C8B-B14F-4D97-AF65-F5344CB8AC3E}">
        <p14:creationId xmlns:p14="http://schemas.microsoft.com/office/powerpoint/2010/main" val="287796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36A39D-E084-5B1D-6166-C203A4F8D8D9}"/>
              </a:ext>
            </a:extLst>
          </p:cNvPr>
          <p:cNvSpPr/>
          <p:nvPr/>
        </p:nvSpPr>
        <p:spPr>
          <a:xfrm>
            <a:off x="87941" y="2805262"/>
            <a:ext cx="2985543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28" y="692696"/>
            <a:ext cx="6567384" cy="648073"/>
          </a:xfrm>
        </p:spPr>
        <p:txBody>
          <a:bodyPr/>
          <a:lstStyle/>
          <a:p>
            <a:r>
              <a:rPr lang="en-US" sz="2400" noProof="1"/>
              <a:t>WE</a:t>
            </a:r>
            <a:r>
              <a:rPr lang="en-BE" sz="2400" noProof="1"/>
              <a:t>D</a:t>
            </a:r>
            <a:r>
              <a:rPr lang="en-US" sz="2400" noProof="1"/>
              <a:t>STRIJD afsluiten</a:t>
            </a:r>
            <a:endParaRPr lang="nl-BE" sz="24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2723" y="1844824"/>
            <a:ext cx="3892782" cy="2398961"/>
          </a:xfrm>
        </p:spPr>
        <p:txBody>
          <a:bodyPr/>
          <a:lstStyle/>
          <a:p>
            <a:pPr marL="0" lvl="1" indent="0">
              <a:buNone/>
            </a:pPr>
            <a:r>
              <a:rPr lang="nl-NL" sz="1400" noProof="1"/>
              <a:t>Na het matchpunt keren we terug naar het hoofdscherm</a:t>
            </a:r>
          </a:p>
          <a:p>
            <a:pPr marL="0" lvl="1" indent="0">
              <a:buNone/>
            </a:pPr>
            <a:endParaRPr lang="nl-NL" sz="1400" noProof="1"/>
          </a:p>
          <a:p>
            <a:pPr marL="0" lvl="1" indent="0">
              <a:buNone/>
            </a:pPr>
            <a:r>
              <a:rPr lang="nl-NL" sz="1400" noProof="1"/>
              <a:t>Merk op: match is nu ‘COMPLETE’ zie rode pijl</a:t>
            </a:r>
            <a:endParaRPr lang="en-BE" sz="1400" noProof="1"/>
          </a:p>
          <a:p>
            <a:pPr marL="0" lvl="1" indent="0">
              <a:buNone/>
            </a:pPr>
            <a:endParaRPr lang="en-BE" noProof="1"/>
          </a:p>
          <a:p>
            <a:pPr marL="0" lvl="1" indent="0">
              <a:buNone/>
            </a:pPr>
            <a:r>
              <a:rPr lang="en-BE" noProof="1"/>
              <a:t>Indien er </a:t>
            </a:r>
            <a:r>
              <a:rPr lang="nl-BE" noProof="1"/>
              <a:t>opmerkingen</a:t>
            </a:r>
            <a:r>
              <a:rPr lang="en-BE" noProof="1"/>
              <a:t> zijn moeten we deze nu</a:t>
            </a:r>
          </a:p>
          <a:p>
            <a:pPr marL="0" lvl="1" indent="0">
              <a:buNone/>
            </a:pPr>
            <a:r>
              <a:rPr lang="en-BE" noProof="1"/>
              <a:t>eerst invullen via COMMENTS</a:t>
            </a:r>
          </a:p>
          <a:p>
            <a:pPr marL="0" lvl="1" indent="0">
              <a:buNone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nl-NL" noProof="1"/>
          </a:p>
          <a:p>
            <a:pPr marL="228600" lvl="1" indent="-228600">
              <a:buFont typeface="+mj-lt"/>
              <a:buAutoNum type="arabicPeriod"/>
            </a:pPr>
            <a:endParaRPr lang="nl-NL" noProof="1"/>
          </a:p>
          <a:p>
            <a:pPr marL="228600" lvl="1" indent="-228600">
              <a:buFont typeface="+mj-lt"/>
              <a:buAutoNum type="arabicPeriod"/>
            </a:pPr>
            <a:endParaRPr lang="nl-NL" noProof="1"/>
          </a:p>
          <a:p>
            <a:pPr marL="228600" lvl="1" indent="-228600">
              <a:buFont typeface="+mj-lt"/>
              <a:buAutoNum type="arabicPeriod"/>
            </a:pPr>
            <a:endParaRPr lang="nl-NL" noProof="1"/>
          </a:p>
          <a:p>
            <a:pPr marL="228600" lvl="1" indent="-228600">
              <a:buFont typeface="+mj-lt"/>
              <a:buAutoNum type="arabicPeriod"/>
            </a:pPr>
            <a:endParaRPr lang="nl-NL" noProof="1"/>
          </a:p>
          <a:p>
            <a:pPr marL="228600" lvl="1" indent="-228600">
              <a:buFont typeface="+mj-lt"/>
              <a:buAutoNum type="arabicPeriod"/>
            </a:pPr>
            <a:endParaRPr lang="nl-NL" noProof="1"/>
          </a:p>
          <a:p>
            <a:pPr marL="0" lvl="1" indent="0">
              <a:buNone/>
            </a:pPr>
            <a:endParaRPr lang="nl-NL" noProof="1"/>
          </a:p>
          <a:p>
            <a:pPr marL="0" lvl="1" indent="0">
              <a:buNone/>
            </a:pPr>
            <a:endParaRPr lang="nl-NL" noProof="1"/>
          </a:p>
          <a:p>
            <a:pPr marL="0" lvl="1" indent="0">
              <a:buNone/>
            </a:pPr>
            <a:endParaRPr lang="nl-NL" noProof="1"/>
          </a:p>
          <a:p>
            <a:pPr marL="0" lvl="1" indent="0">
              <a:buNone/>
            </a:pPr>
            <a:endParaRPr lang="nl-NL" noProof="1"/>
          </a:p>
          <a:p>
            <a:pPr marL="0" lvl="1" indent="0">
              <a:buNone/>
            </a:pPr>
            <a:endParaRPr lang="nl-NL" noProof="1"/>
          </a:p>
          <a:p>
            <a:pPr marL="0" lvl="1" indent="0">
              <a:buNone/>
            </a:pPr>
            <a:endParaRPr lang="nl-NL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C82A0A70-F644-4C3C-81C9-9A02E20E594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450954-F9C6-012A-36D6-D92845FA27F5}"/>
              </a:ext>
            </a:extLst>
          </p:cNvPr>
          <p:cNvSpPr/>
          <p:nvPr/>
        </p:nvSpPr>
        <p:spPr>
          <a:xfrm>
            <a:off x="4138888" y="1988840"/>
            <a:ext cx="7933776" cy="3816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30C2C-E2E2-3555-8C90-5F5C15A585D9}"/>
              </a:ext>
            </a:extLst>
          </p:cNvPr>
          <p:cNvSpPr txBox="1"/>
          <p:nvPr/>
        </p:nvSpPr>
        <p:spPr>
          <a:xfrm>
            <a:off x="4439815" y="2085986"/>
            <a:ext cx="48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3A6006-4497-4B14-D236-F55613F8D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371" y="2767907"/>
            <a:ext cx="7569910" cy="2769518"/>
          </a:xfrm>
          <a:prstGeom prst="rect">
            <a:avLst/>
          </a:prstGeom>
        </p:spPr>
      </p:pic>
      <p:sp>
        <p:nvSpPr>
          <p:cNvPr id="9" name="Right Arrow 3">
            <a:extLst>
              <a:ext uri="{FF2B5EF4-FFF2-40B4-BE49-F238E27FC236}">
                <a16:creationId xmlns:a16="http://schemas.microsoft.com/office/drawing/2014/main" id="{521A8161-D90F-3EB1-D175-0A911F5C0737}"/>
              </a:ext>
            </a:extLst>
          </p:cNvPr>
          <p:cNvSpPr/>
          <p:nvPr/>
        </p:nvSpPr>
        <p:spPr>
          <a:xfrm rot="10800000" flipV="1">
            <a:off x="8976758" y="3355928"/>
            <a:ext cx="2401371" cy="5878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Match complete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385441-0AE1-9C7B-7549-227E71A1F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4526537"/>
            <a:ext cx="516307" cy="664773"/>
          </a:xfrm>
          <a:prstGeom prst="rect">
            <a:avLst/>
          </a:prstGeom>
          <a:noFill/>
        </p:spPr>
      </p:pic>
      <p:sp>
        <p:nvSpPr>
          <p:cNvPr id="13" name="Right Arrow 3">
            <a:extLst>
              <a:ext uri="{FF2B5EF4-FFF2-40B4-BE49-F238E27FC236}">
                <a16:creationId xmlns:a16="http://schemas.microsoft.com/office/drawing/2014/main" id="{56535E63-B61E-0C15-D067-63BA837AB929}"/>
              </a:ext>
            </a:extLst>
          </p:cNvPr>
          <p:cNvSpPr/>
          <p:nvPr/>
        </p:nvSpPr>
        <p:spPr>
          <a:xfrm rot="10800000" flipH="1" flipV="1">
            <a:off x="4576842" y="4615225"/>
            <a:ext cx="2783205" cy="5878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Comments indien nodig</a:t>
            </a:r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1CFB7C1-3694-A25E-1158-84C91348A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260" y="2924944"/>
            <a:ext cx="356502" cy="3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5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767" y="1774511"/>
            <a:ext cx="3647728" cy="550585"/>
          </a:xfrm>
        </p:spPr>
        <p:txBody>
          <a:bodyPr/>
          <a:lstStyle/>
          <a:p>
            <a:br>
              <a:rPr lang="nl-BE" noProof="1"/>
            </a:br>
            <a:br>
              <a:rPr lang="nl-BE" noProof="1"/>
            </a:br>
            <a:endParaRPr lang="nl-BE" sz="2400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C82A0A70-F644-4C3C-81C9-9A02E20E594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25E1B7-2E47-435F-FCE7-C9B3CCB062AF}"/>
              </a:ext>
            </a:extLst>
          </p:cNvPr>
          <p:cNvSpPr txBox="1">
            <a:spLocks/>
          </p:cNvSpPr>
          <p:nvPr/>
        </p:nvSpPr>
        <p:spPr>
          <a:xfrm>
            <a:off x="2193936" y="666392"/>
            <a:ext cx="5009118" cy="859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noProof="1"/>
              <a:t>Noteren ONREGELMATIGE DEELNAMe</a:t>
            </a:r>
            <a:endParaRPr lang="nl-BE" sz="2400" noProof="1">
              <a:latin typeface="+mn-lt"/>
            </a:endParaRPr>
          </a:p>
          <a:p>
            <a:endParaRPr lang="nl-BE" sz="2400" noProof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273642-8B6A-C4F0-117C-37B1547F8C8B}"/>
              </a:ext>
            </a:extLst>
          </p:cNvPr>
          <p:cNvSpPr txBox="1">
            <a:spLocks/>
          </p:cNvSpPr>
          <p:nvPr/>
        </p:nvSpPr>
        <p:spPr>
          <a:xfrm>
            <a:off x="1925826" y="1378516"/>
            <a:ext cx="4170174" cy="1114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endParaRPr lang="en-BE" noProof="1"/>
          </a:p>
          <a:p>
            <a:pPr marL="0" lvl="1" indent="0">
              <a:buFont typeface="Arial" panose="020B0604020202020204" pitchFamily="34" charset="0"/>
              <a:buNone/>
            </a:pPr>
            <a:r>
              <a:rPr lang="nl-BE" sz="1600" noProof="1"/>
              <a:t>We melden via comments op vraag van de coach als er een ploeg met een onregelmatige deelname heeft gespeeld</a:t>
            </a:r>
            <a:endParaRPr lang="en-BE" sz="1600" noProof="1"/>
          </a:p>
          <a:p>
            <a:pPr marL="0" lvl="1" indent="0">
              <a:buFont typeface="Arial" panose="020B0604020202020204" pitchFamily="34" charset="0"/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Font typeface="Arial" panose="020B0604020202020204" pitchFamily="34" charset="0"/>
              <a:buNone/>
            </a:pPr>
            <a:endParaRPr lang="nl-BE" noProof="1"/>
          </a:p>
          <a:p>
            <a:pPr marL="0" lvl="1" indent="0">
              <a:buFont typeface="Arial" panose="020B0604020202020204" pitchFamily="34" charset="0"/>
              <a:buNone/>
            </a:pPr>
            <a:endParaRPr lang="nl-BE" noProof="1"/>
          </a:p>
          <a:p>
            <a:pPr marL="0" lvl="1" indent="0">
              <a:buFont typeface="Arial" panose="020B0604020202020204" pitchFamily="34" charset="0"/>
              <a:buNone/>
            </a:pPr>
            <a:endParaRPr lang="nl-BE" noProof="1"/>
          </a:p>
          <a:p>
            <a:pPr marL="0" lvl="1" indent="0">
              <a:buFont typeface="Arial" panose="020B0604020202020204" pitchFamily="34" charset="0"/>
              <a:buNone/>
            </a:pPr>
            <a:endParaRPr lang="nl-BE" noProof="1"/>
          </a:p>
          <a:p>
            <a:pPr marL="0" lvl="1" indent="0">
              <a:buFont typeface="Arial" panose="020B0604020202020204" pitchFamily="34" charset="0"/>
              <a:buNone/>
            </a:pPr>
            <a:endParaRPr lang="en-BE" noProof="1"/>
          </a:p>
          <a:p>
            <a:pPr marL="0" lvl="1" indent="0">
              <a:buFont typeface="Arial" panose="020B0604020202020204" pitchFamily="34" charset="0"/>
              <a:buNone/>
            </a:pPr>
            <a:endParaRPr lang="nl-NL" noProof="1"/>
          </a:p>
          <a:p>
            <a:pPr marL="0" lvl="1" indent="0">
              <a:buFont typeface="Arial" panose="020B0604020202020204" pitchFamily="34" charset="0"/>
              <a:buNone/>
            </a:pPr>
            <a:endParaRPr lang="en-BE" noProof="1"/>
          </a:p>
          <a:p>
            <a:pPr lvl="1"/>
            <a:endParaRPr lang="en-BE" noProof="1"/>
          </a:p>
          <a:p>
            <a:pPr marL="0" lvl="1" indent="0">
              <a:buFont typeface="Arial" panose="020B0604020202020204" pitchFamily="34" charset="0"/>
              <a:buNone/>
            </a:pPr>
            <a:endParaRPr lang="en-BE" noProof="1"/>
          </a:p>
          <a:p>
            <a:pPr marL="0" lvl="1" indent="0">
              <a:buFont typeface="Arial" panose="020B0604020202020204" pitchFamily="34" charset="0"/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Font typeface="Arial" panose="020B0604020202020204" pitchFamily="34" charset="0"/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Font typeface="Arial" panose="020B0604020202020204" pitchFamily="34" charset="0"/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6D5DE1-5CC9-1E66-7CE7-07B87EC9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2378424"/>
            <a:ext cx="7375204" cy="357438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CD85489-F59F-C664-EC1D-2DEA0AF73599}"/>
              </a:ext>
            </a:extLst>
          </p:cNvPr>
          <p:cNvSpPr txBox="1"/>
          <p:nvPr/>
        </p:nvSpPr>
        <p:spPr>
          <a:xfrm>
            <a:off x="767408" y="3645024"/>
            <a:ext cx="393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Nadat alle opmerkingen zijn ingevoerd,</a:t>
            </a:r>
          </a:p>
          <a:p>
            <a:r>
              <a:rPr lang="nl-BE" dirty="0">
                <a:solidFill>
                  <a:schemeClr val="accent1"/>
                </a:solidFill>
              </a:rPr>
              <a:t>selecteren we “</a:t>
            </a:r>
            <a:r>
              <a:rPr lang="nl-BE" dirty="0" err="1">
                <a:solidFill>
                  <a:schemeClr val="accent1"/>
                </a:solidFill>
              </a:rPr>
              <a:t>Results</a:t>
            </a:r>
            <a:r>
              <a:rPr lang="nl-BE" dirty="0">
                <a:solidFill>
                  <a:schemeClr val="accent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29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8C4EC7A-45DA-0430-F365-F79A53842B43}"/>
              </a:ext>
            </a:extLst>
          </p:cNvPr>
          <p:cNvSpPr/>
          <p:nvPr/>
        </p:nvSpPr>
        <p:spPr>
          <a:xfrm>
            <a:off x="5692185" y="5351868"/>
            <a:ext cx="6408712" cy="1143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C626CC-9749-8480-0416-546F5A54A7DA}"/>
              </a:ext>
            </a:extLst>
          </p:cNvPr>
          <p:cNvSpPr/>
          <p:nvPr/>
        </p:nvSpPr>
        <p:spPr>
          <a:xfrm>
            <a:off x="5692185" y="3181434"/>
            <a:ext cx="6408712" cy="21037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121DFB9-9F51-8695-55A1-85EA0A39ECC8}"/>
              </a:ext>
            </a:extLst>
          </p:cNvPr>
          <p:cNvSpPr/>
          <p:nvPr/>
        </p:nvSpPr>
        <p:spPr>
          <a:xfrm>
            <a:off x="5672239" y="130854"/>
            <a:ext cx="6408712" cy="2951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7FD22-EE02-1C1E-3265-23E45E222CBF}"/>
              </a:ext>
            </a:extLst>
          </p:cNvPr>
          <p:cNvSpPr txBox="1"/>
          <p:nvPr/>
        </p:nvSpPr>
        <p:spPr>
          <a:xfrm>
            <a:off x="5859946" y="259750"/>
            <a:ext cx="37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D764E3-09F2-AAAB-2446-19704DAB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705" y="1340768"/>
            <a:ext cx="3877801" cy="786839"/>
          </a:xfrm>
        </p:spPr>
        <p:txBody>
          <a:bodyPr/>
          <a:lstStyle/>
          <a:p>
            <a:r>
              <a:rPr lang="nl-BE" sz="2800" noProof="1"/>
              <a:t>M</a:t>
            </a:r>
            <a:r>
              <a:rPr lang="en-BE" sz="2800" noProof="1"/>
              <a:t>eerdere wedstrijden op 1 tablet</a:t>
            </a:r>
            <a:endParaRPr lang="nl-BE" sz="2800" noProof="1">
              <a:highlight>
                <a:srgbClr val="FFFF00"/>
              </a:highlight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86C26A7-B3D9-44F8-BEED-549AD98CD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233488"/>
            <a:ext cx="10058400" cy="3432175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u="sng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CB431-CED7-DE47-B47A-0D77C2F16A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C2E5CA2-2415-4302-BAF1-F452FA2E5EF4}"/>
              </a:ext>
            </a:extLst>
          </p:cNvPr>
          <p:cNvSpPr txBox="1">
            <a:spLocks/>
          </p:cNvSpPr>
          <p:nvPr/>
        </p:nvSpPr>
        <p:spPr>
          <a:xfrm>
            <a:off x="473155" y="2676163"/>
            <a:ext cx="5135149" cy="4450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1400" dirty="0">
                <a:solidFill>
                  <a:schemeClr val="accent1"/>
                </a:solidFill>
              </a:rPr>
              <a:t>Meerdere wedstrijden tegelijk op 1 tablet is mogelijk.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accent1"/>
                </a:solidFill>
              </a:rPr>
              <a:t>Via MATCH FORMAT kan je verschillende wedstrijden opladen in de tablet.</a:t>
            </a:r>
            <a:endParaRPr lang="en-BE" sz="1400" dirty="0">
              <a:solidFill>
                <a:schemeClr val="accent1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BE" sz="1400" dirty="0">
                <a:solidFill>
                  <a:schemeClr val="accent1"/>
                </a:solidFill>
              </a:rPr>
              <a:t>Hoe </a:t>
            </a:r>
            <a:r>
              <a:rPr lang="en-BE" sz="1400" dirty="0" err="1">
                <a:solidFill>
                  <a:schemeClr val="accent1"/>
                </a:solidFill>
              </a:rPr>
              <a:t>wisselen</a:t>
            </a:r>
            <a:r>
              <a:rPr lang="en-BE" sz="1400" dirty="0">
                <a:solidFill>
                  <a:schemeClr val="accent1"/>
                </a:solidFill>
              </a:rPr>
              <a:t> </a:t>
            </a:r>
            <a:r>
              <a:rPr lang="en-BE" sz="1400" dirty="0" err="1">
                <a:solidFill>
                  <a:schemeClr val="accent1"/>
                </a:solidFill>
              </a:rPr>
              <a:t>tussen</a:t>
            </a:r>
            <a:r>
              <a:rPr lang="en-BE" sz="1400" dirty="0">
                <a:solidFill>
                  <a:schemeClr val="accent1"/>
                </a:solidFill>
              </a:rPr>
              <a:t> </a:t>
            </a:r>
            <a:r>
              <a:rPr lang="en-BE" sz="1400" dirty="0" err="1">
                <a:solidFill>
                  <a:schemeClr val="accent1"/>
                </a:solidFill>
              </a:rPr>
              <a:t>wedstrijden</a:t>
            </a:r>
            <a:r>
              <a:rPr lang="en-BE" sz="1400" dirty="0">
                <a:solidFill>
                  <a:schemeClr val="accent1"/>
                </a:solidFill>
              </a:rPr>
              <a:t>?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 err="1">
                <a:solidFill>
                  <a:schemeClr val="accent1"/>
                </a:solidFill>
              </a:rPr>
              <a:t>Selecteer</a:t>
            </a:r>
            <a:r>
              <a:rPr lang="en-US" sz="1400" dirty="0">
                <a:solidFill>
                  <a:schemeClr val="accent1"/>
                </a:solidFill>
              </a:rPr>
              <a:t> RESTORE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accent1"/>
                </a:solidFill>
              </a:rPr>
              <a:t>Select local match</a:t>
            </a:r>
            <a:r>
              <a:rPr lang="en-BE" sz="1400" dirty="0">
                <a:solidFill>
                  <a:schemeClr val="accent1"/>
                </a:solidFill>
              </a:rPr>
              <a:t> data</a:t>
            </a:r>
            <a:endParaRPr lang="en-US" sz="1400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BE" sz="1400" dirty="0">
                <a:solidFill>
                  <a:schemeClr val="accent1"/>
                </a:solidFill>
              </a:rPr>
              <a:t>Selecteer de wedstrijd</a:t>
            </a:r>
            <a:r>
              <a:rPr lang="nl-BE" sz="1400" dirty="0">
                <a:solidFill>
                  <a:schemeClr val="accent1"/>
                </a:solidFill>
              </a:rPr>
              <a:t> waarvoor je de gegevens wil ingeven</a:t>
            </a:r>
            <a:endParaRPr lang="en-US" sz="1400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accent1"/>
                </a:solidFill>
              </a:rPr>
              <a:t>Click OK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BE" sz="1400" dirty="0">
                <a:solidFill>
                  <a:schemeClr val="accent1"/>
                </a:solidFill>
              </a:rPr>
              <a:t>Je </a:t>
            </a:r>
            <a:r>
              <a:rPr lang="en-BE" sz="1400" dirty="0" err="1">
                <a:solidFill>
                  <a:schemeClr val="accent1"/>
                </a:solidFill>
              </a:rPr>
              <a:t>kan</a:t>
            </a:r>
            <a:r>
              <a:rPr lang="en-BE" sz="1400" dirty="0">
                <a:solidFill>
                  <a:schemeClr val="accent1"/>
                </a:solidFill>
              </a:rPr>
              <a:t> </a:t>
            </a:r>
            <a:r>
              <a:rPr lang="en-BE" sz="1400" dirty="0" err="1">
                <a:solidFill>
                  <a:schemeClr val="accent1"/>
                </a:solidFill>
              </a:rPr>
              <a:t>wisselen</a:t>
            </a:r>
            <a:r>
              <a:rPr lang="en-BE" sz="1400" dirty="0">
                <a:solidFill>
                  <a:schemeClr val="accent1"/>
                </a:solidFill>
              </a:rPr>
              <a:t> </a:t>
            </a:r>
            <a:r>
              <a:rPr lang="en-BE" sz="1400" dirty="0" err="1">
                <a:solidFill>
                  <a:schemeClr val="accent1"/>
                </a:solidFill>
              </a:rPr>
              <a:t>tussen</a:t>
            </a:r>
            <a:r>
              <a:rPr lang="en-BE" sz="1400" dirty="0">
                <a:solidFill>
                  <a:schemeClr val="accent1"/>
                </a:solidFill>
              </a:rPr>
              <a:t> </a:t>
            </a:r>
            <a:r>
              <a:rPr lang="en-BE" sz="1400" dirty="0" err="1">
                <a:solidFill>
                  <a:schemeClr val="accent1"/>
                </a:solidFill>
              </a:rPr>
              <a:t>wedstrijden</a:t>
            </a:r>
            <a:r>
              <a:rPr lang="en-BE" sz="1400" dirty="0">
                <a:solidFill>
                  <a:schemeClr val="accent1"/>
                </a:solidFill>
              </a:rPr>
              <a:t> </a:t>
            </a:r>
            <a:r>
              <a:rPr lang="en-BE" sz="1400" dirty="0" err="1">
                <a:solidFill>
                  <a:schemeClr val="accent1"/>
                </a:solidFill>
              </a:rPr>
              <a:t>totdat</a:t>
            </a:r>
            <a:r>
              <a:rPr lang="en-BE" sz="1400" dirty="0">
                <a:solidFill>
                  <a:schemeClr val="accent1"/>
                </a:solidFill>
              </a:rPr>
              <a:t> ze </a:t>
            </a:r>
            <a:r>
              <a:rPr lang="en-BE" sz="1400" dirty="0" err="1">
                <a:solidFill>
                  <a:schemeClr val="accent1"/>
                </a:solidFill>
              </a:rPr>
              <a:t>opgeladen</a:t>
            </a:r>
            <a:r>
              <a:rPr lang="en-BE" sz="1400" dirty="0">
                <a:solidFill>
                  <a:schemeClr val="accent1"/>
                </a:solidFill>
              </a:rPr>
              <a:t> </a:t>
            </a:r>
            <a:r>
              <a:rPr lang="en-BE" sz="1400" dirty="0" err="1">
                <a:solidFill>
                  <a:schemeClr val="accent1"/>
                </a:solidFill>
              </a:rPr>
              <a:t>zijn</a:t>
            </a:r>
            <a:r>
              <a:rPr lang="en-BE" sz="1400" dirty="0">
                <a:solidFill>
                  <a:schemeClr val="accent1"/>
                </a:solidFill>
              </a:rPr>
              <a:t>.</a:t>
            </a:r>
          </a:p>
          <a:p>
            <a:pPr marL="27432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BE" sz="10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EA5EB-752F-E9B8-2E62-258E6711C716}"/>
              </a:ext>
            </a:extLst>
          </p:cNvPr>
          <p:cNvSpPr txBox="1"/>
          <p:nvPr/>
        </p:nvSpPr>
        <p:spPr>
          <a:xfrm>
            <a:off x="5859946" y="3162489"/>
            <a:ext cx="37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endParaRPr lang="nl-BE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79C99-9D80-9E09-38F3-9E46864B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56" y="222406"/>
            <a:ext cx="5227690" cy="2536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289E9-50D3-F14A-2DD8-7A146FF56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950" y="515176"/>
            <a:ext cx="516307" cy="664773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60F4E8-F687-5F8F-1D1D-4D391C8C2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880" y="3242864"/>
            <a:ext cx="5084241" cy="15468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E76ED6-92D6-CBA8-A3F7-7F56EA4CE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539" y="3408124"/>
            <a:ext cx="516307" cy="66477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62D6B7-2884-F1B5-1724-6CC65DF6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4568822"/>
            <a:ext cx="516307" cy="664773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33869D-F0F6-9A73-EED3-4A456003C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326" y="5433669"/>
            <a:ext cx="3393464" cy="9911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F7099D2-6598-8D46-6C0E-D7B035E23BF1}"/>
              </a:ext>
            </a:extLst>
          </p:cNvPr>
          <p:cNvSpPr txBox="1"/>
          <p:nvPr/>
        </p:nvSpPr>
        <p:spPr>
          <a:xfrm>
            <a:off x="5854258" y="5315196"/>
            <a:ext cx="37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</a:t>
            </a:r>
            <a:endParaRPr lang="nl-BE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284B6BE-F65D-FE6D-5E4E-E3D9B63AA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5736565"/>
            <a:ext cx="516307" cy="66477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2D6693-9FD6-B561-D703-765100B0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63740">
            <a:off x="10688861" y="5829445"/>
            <a:ext cx="516307" cy="664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75B3F6-6BBB-48C2-1E72-9444C27F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618198"/>
            <a:ext cx="4680520" cy="499140"/>
          </a:xfrm>
        </p:spPr>
        <p:txBody>
          <a:bodyPr/>
          <a:lstStyle/>
          <a:p>
            <a:r>
              <a:rPr lang="en-US" sz="2400" noProof="1"/>
              <a:t>WE</a:t>
            </a:r>
            <a:r>
              <a:rPr lang="en-BE" sz="2400" noProof="1"/>
              <a:t>D</a:t>
            </a:r>
            <a:r>
              <a:rPr lang="en-US" sz="2400" noProof="1"/>
              <a:t>STRIJD afsluiten</a:t>
            </a:r>
            <a:endParaRPr lang="nl-BE" sz="2400" noProof="1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86C26A7-B3D9-44F8-BEED-549AD98CD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99656" y="1230314"/>
            <a:ext cx="9192344" cy="1924686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u="sng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0751-6F6C-5E40-997E-66CD96CD62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34CBAAB-D7AD-42B6-BC44-CB43C2C46ECD}"/>
              </a:ext>
            </a:extLst>
          </p:cNvPr>
          <p:cNvSpPr txBox="1">
            <a:spLocks/>
          </p:cNvSpPr>
          <p:nvPr/>
        </p:nvSpPr>
        <p:spPr>
          <a:xfrm>
            <a:off x="433634" y="1657350"/>
            <a:ext cx="10058400" cy="415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endParaRPr lang="nl-BE" u="sng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34730A-5407-CA73-F327-6AD18AEE8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238244"/>
            <a:ext cx="10992544" cy="47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67FD2A4-30E1-4A4F-AA84-37713E5042C5}"/>
              </a:ext>
            </a:extLst>
          </p:cNvPr>
          <p:cNvSpPr/>
          <p:nvPr/>
        </p:nvSpPr>
        <p:spPr>
          <a:xfrm>
            <a:off x="5233816" y="3674571"/>
            <a:ext cx="6840760" cy="2568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5D284-9B24-5B94-8CE3-0C838CCA22B5}"/>
              </a:ext>
            </a:extLst>
          </p:cNvPr>
          <p:cNvSpPr txBox="1"/>
          <p:nvPr/>
        </p:nvSpPr>
        <p:spPr>
          <a:xfrm>
            <a:off x="5372951" y="3790222"/>
            <a:ext cx="45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97A789-9A8A-CF7A-B9D2-9F39C914C791}"/>
              </a:ext>
            </a:extLst>
          </p:cNvPr>
          <p:cNvSpPr/>
          <p:nvPr/>
        </p:nvSpPr>
        <p:spPr>
          <a:xfrm>
            <a:off x="5231904" y="97399"/>
            <a:ext cx="6840760" cy="22514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44E242-E5F1-3915-BC2B-4EB0E706110D}"/>
              </a:ext>
            </a:extLst>
          </p:cNvPr>
          <p:cNvSpPr txBox="1"/>
          <p:nvPr/>
        </p:nvSpPr>
        <p:spPr>
          <a:xfrm>
            <a:off x="5347949" y="-5669"/>
            <a:ext cx="45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CF910E-9129-E46C-4568-ED9DCB94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10" y="1657350"/>
            <a:ext cx="3985319" cy="455054"/>
          </a:xfrm>
        </p:spPr>
        <p:txBody>
          <a:bodyPr/>
          <a:lstStyle/>
          <a:p>
            <a:r>
              <a:rPr lang="en-US" sz="2400" noProof="1"/>
              <a:t>WE</a:t>
            </a:r>
            <a:r>
              <a:rPr lang="en-BE" sz="2400" noProof="1"/>
              <a:t>D</a:t>
            </a:r>
            <a:r>
              <a:rPr lang="en-US" sz="2400" noProof="1"/>
              <a:t>STRIJD afsluiten</a:t>
            </a:r>
            <a:endParaRPr lang="nl-BE" sz="2400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1D383-38A0-F842-AF98-B9F1DC73DD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C2E5CA2-2415-4302-BAF1-F452FA2E5EF4}"/>
              </a:ext>
            </a:extLst>
          </p:cNvPr>
          <p:cNvSpPr txBox="1">
            <a:spLocks/>
          </p:cNvSpPr>
          <p:nvPr/>
        </p:nvSpPr>
        <p:spPr>
          <a:xfrm>
            <a:off x="439401" y="2782559"/>
            <a:ext cx="4259165" cy="2405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nl-BE" sz="1400" dirty="0">
                <a:solidFill>
                  <a:schemeClr val="accent1"/>
                </a:solidFill>
              </a:rPr>
              <a:t>Klik op SIGN OFF</a:t>
            </a:r>
          </a:p>
          <a:p>
            <a:pPr marL="228600" indent="-228600">
              <a:buFont typeface="+mj-lt"/>
              <a:buAutoNum type="arabicPeriod"/>
            </a:pPr>
            <a:r>
              <a:rPr lang="nl-BE" sz="1400" dirty="0">
                <a:solidFill>
                  <a:schemeClr val="accent1"/>
                </a:solidFill>
              </a:rPr>
              <a:t>We laten iedereen tekenen</a:t>
            </a:r>
          </a:p>
          <a:p>
            <a:pPr marL="0" indent="0">
              <a:buNone/>
            </a:pPr>
            <a:r>
              <a:rPr lang="nl-BE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Bij wedstrijden U11 – U13 en U15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tekenen kapitein en coach in het vak “Captain”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12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12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400" dirty="0">
                <a:solidFill>
                  <a:schemeClr val="accent1"/>
                </a:solidFill>
              </a:rPr>
              <a:t>Indien er iets verkeerd loopt bij het tekenen kan je via ‘re-</a:t>
            </a:r>
            <a:r>
              <a:rPr lang="nl-BE" sz="1400" dirty="0" err="1">
                <a:solidFill>
                  <a:schemeClr val="accent1"/>
                </a:solidFill>
              </a:rPr>
              <a:t>sign</a:t>
            </a:r>
            <a:r>
              <a:rPr lang="nl-BE" sz="1400">
                <a:solidFill>
                  <a:schemeClr val="accent1"/>
                </a:solidFill>
              </a:rPr>
              <a:t>’ de </a:t>
            </a:r>
            <a:r>
              <a:rPr lang="nl-BE" sz="1400" dirty="0">
                <a:solidFill>
                  <a:schemeClr val="accent1"/>
                </a:solidFill>
              </a:rPr>
              <a:t>handtekeningen verwijderen</a:t>
            </a:r>
          </a:p>
          <a:p>
            <a:pPr marL="274320" lvl="1" indent="0">
              <a:buNone/>
            </a:pPr>
            <a:endParaRPr lang="en-BE" sz="1100" dirty="0">
              <a:solidFill>
                <a:schemeClr val="accent1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34CBAAB-D7AD-42B6-BC44-CB43C2C46ECD}"/>
              </a:ext>
            </a:extLst>
          </p:cNvPr>
          <p:cNvSpPr txBox="1">
            <a:spLocks/>
          </p:cNvSpPr>
          <p:nvPr/>
        </p:nvSpPr>
        <p:spPr>
          <a:xfrm>
            <a:off x="433634" y="1657350"/>
            <a:ext cx="10058400" cy="415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endParaRPr lang="nl-BE" u="sng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6C3686-87DD-B29C-37D0-4C38A1D3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153" y="395740"/>
            <a:ext cx="5994680" cy="157785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62834" y="506076"/>
            <a:ext cx="1410789" cy="176097"/>
          </a:xfrm>
          <a:prstGeom prst="right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92" y="552755"/>
            <a:ext cx="516307" cy="664773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A09431-A42B-96E3-C4AE-F06DF3F19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365" y="3912001"/>
            <a:ext cx="5394462" cy="20879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04" y="4065904"/>
            <a:ext cx="384554" cy="495136"/>
          </a:xfrm>
          <a:prstGeom prst="rect">
            <a:avLst/>
          </a:prstGeom>
          <a:noFill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1595D9-095D-DD0A-C49B-F66667964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034" y="4595254"/>
            <a:ext cx="384554" cy="495136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98B82C-B51F-D93E-69FD-82DC8165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698" y="5097385"/>
            <a:ext cx="384554" cy="495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7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C5C-A7B4-4FE0-8F5D-BB8F2C7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949339"/>
            <a:ext cx="10515600" cy="2959321"/>
          </a:xfrm>
        </p:spPr>
        <p:txBody>
          <a:bodyPr/>
          <a:lstStyle/>
          <a:p>
            <a:r>
              <a:rPr lang="nl-BE" dirty="0"/>
              <a:t>S</a:t>
            </a:r>
            <a:r>
              <a:rPr lang="en-BE" dirty="0" err="1"/>
              <a:t>pecifieke</a:t>
            </a:r>
            <a:r>
              <a:rPr lang="en-BE" dirty="0"/>
              <a:t> </a:t>
            </a:r>
            <a:r>
              <a:rPr lang="en-BE" dirty="0" err="1"/>
              <a:t>gevallen</a:t>
            </a:r>
            <a:br>
              <a:rPr lang="en-BE" dirty="0"/>
            </a:br>
            <a:br>
              <a:rPr lang="en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515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138E1-60F1-8305-C151-BB9AFEB3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BBFA6A-38EB-F207-5EF8-848AEB2805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3AD48D-2A91-F462-5EC1-DA4C4704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A57656-DC3D-2A1F-B377-C9B6FDE31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62" y="404664"/>
            <a:ext cx="11022330" cy="58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88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B2FE2F-6E57-5095-5DBC-180E70E4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5EF0F8-428F-DD1B-B555-9496053A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5" y="1482116"/>
            <a:ext cx="11346509" cy="38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52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9093D52-8A4A-4A0D-96C0-2835312FD987}"/>
              </a:ext>
            </a:extLst>
          </p:cNvPr>
          <p:cNvSpPr/>
          <p:nvPr/>
        </p:nvSpPr>
        <p:spPr>
          <a:xfrm>
            <a:off x="529414" y="3716110"/>
            <a:ext cx="4510908" cy="25045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8C4EC7A-45DA-0430-F365-F79A53842B43}"/>
              </a:ext>
            </a:extLst>
          </p:cNvPr>
          <p:cNvSpPr/>
          <p:nvPr/>
        </p:nvSpPr>
        <p:spPr>
          <a:xfrm>
            <a:off x="5692185" y="5351868"/>
            <a:ext cx="6408712" cy="1143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C626CC-9749-8480-0416-546F5A54A7DA}"/>
              </a:ext>
            </a:extLst>
          </p:cNvPr>
          <p:cNvSpPr/>
          <p:nvPr/>
        </p:nvSpPr>
        <p:spPr>
          <a:xfrm>
            <a:off x="5692185" y="3181434"/>
            <a:ext cx="6408712" cy="21037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121DFB9-9F51-8695-55A1-85EA0A39ECC8}"/>
              </a:ext>
            </a:extLst>
          </p:cNvPr>
          <p:cNvSpPr/>
          <p:nvPr/>
        </p:nvSpPr>
        <p:spPr>
          <a:xfrm>
            <a:off x="5672239" y="130854"/>
            <a:ext cx="6408712" cy="2951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7FD22-EE02-1C1E-3265-23E45E222CBF}"/>
              </a:ext>
            </a:extLst>
          </p:cNvPr>
          <p:cNvSpPr txBox="1"/>
          <p:nvPr/>
        </p:nvSpPr>
        <p:spPr>
          <a:xfrm>
            <a:off x="5859946" y="259750"/>
            <a:ext cx="37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D764E3-09F2-AAAB-2446-19704DAB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59" y="609326"/>
            <a:ext cx="3829156" cy="584775"/>
          </a:xfrm>
        </p:spPr>
        <p:txBody>
          <a:bodyPr/>
          <a:lstStyle/>
          <a:p>
            <a:r>
              <a:rPr lang="en-BE" sz="2400" noProof="1"/>
              <a:t>herstel match (RESTORE)</a:t>
            </a:r>
            <a:endParaRPr lang="nl-BE" sz="2400" noProof="1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CB431-CED7-DE47-B47A-0D77C2F16A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C2E5CA2-2415-4302-BAF1-F452FA2E5EF4}"/>
              </a:ext>
            </a:extLst>
          </p:cNvPr>
          <p:cNvSpPr txBox="1">
            <a:spLocks/>
          </p:cNvSpPr>
          <p:nvPr/>
        </p:nvSpPr>
        <p:spPr>
          <a:xfrm>
            <a:off x="640916" y="1326782"/>
            <a:ext cx="5135149" cy="230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1200" dirty="0">
                <a:solidFill>
                  <a:schemeClr val="accent1"/>
                </a:solidFill>
              </a:rPr>
              <a:t>Wanneer VolleySpike crashed kunnen we bijna altijd de laatste situatie terugzetten.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1200" b="1" dirty="0">
                <a:solidFill>
                  <a:srgbClr val="FF0000"/>
                </a:solidFill>
              </a:rPr>
              <a:t>LET OP: doe zeker geen nieuwe download van de wedstrijd zoals beschreven in </a:t>
            </a:r>
            <a:r>
              <a:rPr lang="en-BE" sz="1200" b="1" dirty="0">
                <a:solidFill>
                  <a:srgbClr val="FF0000"/>
                </a:solidFill>
              </a:rPr>
              <a:t>administration</a:t>
            </a:r>
            <a:r>
              <a:rPr lang="nl-NL" sz="1200" b="1" dirty="0">
                <a:solidFill>
                  <a:srgbClr val="FF0000"/>
                </a:solidFill>
              </a:rPr>
              <a:t>, dit zal de gegevens overschrijven !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sz="1200" dirty="0">
                <a:solidFill>
                  <a:schemeClr val="accent1"/>
                </a:solidFill>
              </a:rPr>
              <a:t>Ga naar MATCH FORMAT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sz="1200" dirty="0">
                <a:solidFill>
                  <a:schemeClr val="accent1"/>
                </a:solidFill>
              </a:rPr>
              <a:t>Selecteer RESTORE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sz="1200" dirty="0">
                <a:solidFill>
                  <a:schemeClr val="accent1"/>
                </a:solidFill>
              </a:rPr>
              <a:t>Selecteer de wedstrijd waarmee je bezig was</a:t>
            </a:r>
            <a:r>
              <a:rPr lang="en-BE" sz="1200" dirty="0">
                <a:solidFill>
                  <a:schemeClr val="accent1"/>
                </a:solidFill>
              </a:rPr>
              <a:t>, </a:t>
            </a:r>
            <a:r>
              <a:rPr lang="en-BE" sz="1200" dirty="0" err="1">
                <a:solidFill>
                  <a:schemeClr val="accent1"/>
                </a:solidFill>
              </a:rPr>
              <a:t>bevestig</a:t>
            </a:r>
            <a:r>
              <a:rPr lang="en-BE" sz="1200" dirty="0">
                <a:solidFill>
                  <a:schemeClr val="accent1"/>
                </a:solidFill>
              </a:rPr>
              <a:t> met OK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BE" sz="1200" dirty="0">
                <a:solidFill>
                  <a:schemeClr val="accent1"/>
                </a:solidFill>
              </a:rPr>
              <a:t>De </a:t>
            </a:r>
            <a:r>
              <a:rPr lang="en-BE" sz="1200" dirty="0" err="1">
                <a:solidFill>
                  <a:schemeClr val="accent1"/>
                </a:solidFill>
              </a:rPr>
              <a:t>wedstrijd</a:t>
            </a:r>
            <a:r>
              <a:rPr lang="en-BE" sz="1200" dirty="0">
                <a:solidFill>
                  <a:schemeClr val="accent1"/>
                </a:solidFill>
              </a:rPr>
              <a:t> is </a:t>
            </a:r>
            <a:r>
              <a:rPr lang="en-BE" sz="1200" dirty="0" err="1">
                <a:solidFill>
                  <a:schemeClr val="accent1"/>
                </a:solidFill>
              </a:rPr>
              <a:t>opnieuw</a:t>
            </a:r>
            <a:r>
              <a:rPr lang="en-BE" sz="1200" dirty="0">
                <a:solidFill>
                  <a:schemeClr val="accent1"/>
                </a:solidFill>
              </a:rPr>
              <a:t> </a:t>
            </a:r>
            <a:r>
              <a:rPr lang="en-BE" sz="1200" dirty="0" err="1">
                <a:solidFill>
                  <a:schemeClr val="accent1"/>
                </a:solidFill>
              </a:rPr>
              <a:t>beschikbaar</a:t>
            </a:r>
            <a:r>
              <a:rPr lang="en-BE" sz="1200" dirty="0">
                <a:solidFill>
                  <a:schemeClr val="accent1"/>
                </a:solidFill>
              </a:rPr>
              <a:t>, ga nu </a:t>
            </a:r>
            <a:r>
              <a:rPr lang="en-BE" sz="1200" dirty="0" err="1">
                <a:solidFill>
                  <a:schemeClr val="accent1"/>
                </a:solidFill>
              </a:rPr>
              <a:t>verder</a:t>
            </a:r>
            <a:r>
              <a:rPr lang="en-BE" sz="1200" dirty="0">
                <a:solidFill>
                  <a:schemeClr val="accent1"/>
                </a:solidFill>
              </a:rPr>
              <a:t> </a:t>
            </a:r>
            <a:r>
              <a:rPr lang="en-BE" sz="1200" dirty="0" err="1">
                <a:solidFill>
                  <a:schemeClr val="accent1"/>
                </a:solidFill>
              </a:rPr>
              <a:t>waar</a:t>
            </a:r>
            <a:r>
              <a:rPr lang="en-BE" sz="1200" dirty="0">
                <a:solidFill>
                  <a:schemeClr val="accent1"/>
                </a:solidFill>
              </a:rPr>
              <a:t> je </a:t>
            </a:r>
            <a:r>
              <a:rPr lang="en-BE" sz="1200" dirty="0" err="1">
                <a:solidFill>
                  <a:schemeClr val="accent1"/>
                </a:solidFill>
              </a:rPr>
              <a:t>gebleven</a:t>
            </a:r>
            <a:r>
              <a:rPr lang="en-BE" sz="1200" dirty="0">
                <a:solidFill>
                  <a:schemeClr val="accent1"/>
                </a:solidFill>
              </a:rPr>
              <a:t> was</a:t>
            </a:r>
            <a:endParaRPr lang="nl-NL" sz="12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BE" sz="1200" dirty="0">
              <a:solidFill>
                <a:schemeClr val="accent1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EA5EB-752F-E9B8-2E62-258E6711C716}"/>
              </a:ext>
            </a:extLst>
          </p:cNvPr>
          <p:cNvSpPr txBox="1"/>
          <p:nvPr/>
        </p:nvSpPr>
        <p:spPr>
          <a:xfrm>
            <a:off x="5859946" y="3162489"/>
            <a:ext cx="37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endParaRPr lang="nl-BE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79C99-9D80-9E09-38F3-9E46864B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56" y="222406"/>
            <a:ext cx="5227690" cy="2536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289E9-50D3-F14A-2DD8-7A146FF56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950" y="515176"/>
            <a:ext cx="516307" cy="664773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60F4E8-F687-5F8F-1D1D-4D391C8C2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880" y="3242864"/>
            <a:ext cx="5084241" cy="15468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E76ED6-92D6-CBA8-A3F7-7F56EA4CE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539" y="3408124"/>
            <a:ext cx="516307" cy="66477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62D6B7-2884-F1B5-1724-6CC65DF6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4568822"/>
            <a:ext cx="516307" cy="664773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33869D-F0F6-9A73-EED3-4A456003C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326" y="5433669"/>
            <a:ext cx="3393464" cy="9911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F7099D2-6598-8D46-6C0E-D7B035E23BF1}"/>
              </a:ext>
            </a:extLst>
          </p:cNvPr>
          <p:cNvSpPr txBox="1"/>
          <p:nvPr/>
        </p:nvSpPr>
        <p:spPr>
          <a:xfrm>
            <a:off x="5854258" y="5315196"/>
            <a:ext cx="37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</a:t>
            </a:r>
            <a:endParaRPr lang="nl-BE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284B6BE-F65D-FE6D-5E4E-E3D9B63AA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5736565"/>
            <a:ext cx="516307" cy="66477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2D6693-9FD6-B561-D703-765100B0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63740">
            <a:off x="10688861" y="5829445"/>
            <a:ext cx="516307" cy="66477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6EC7AE5-A80B-40EE-E8EF-DDEA66807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672" y="3777701"/>
            <a:ext cx="3308273" cy="235914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ADB7661-E91B-6EC8-3511-DA8E7C2AD1C8}"/>
              </a:ext>
            </a:extLst>
          </p:cNvPr>
          <p:cNvSpPr txBox="1"/>
          <p:nvPr/>
        </p:nvSpPr>
        <p:spPr>
          <a:xfrm>
            <a:off x="702303" y="3708068"/>
            <a:ext cx="37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</a:t>
            </a:r>
            <a:endParaRPr lang="nl-BE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34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C5C-A7B4-4FE0-8F5D-BB8F2C7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949339"/>
            <a:ext cx="10515600" cy="2959321"/>
          </a:xfrm>
        </p:spPr>
        <p:txBody>
          <a:bodyPr/>
          <a:lstStyle/>
          <a:p>
            <a:r>
              <a:rPr lang="nl-BE" dirty="0"/>
              <a:t>E</a:t>
            </a:r>
            <a:r>
              <a:rPr lang="en-US" dirty="0" err="1"/>
              <a:t>i</a:t>
            </a:r>
            <a:r>
              <a:rPr lang="en-BE" dirty="0"/>
              <a:t>nde handleiding</a:t>
            </a:r>
            <a:br>
              <a:rPr lang="en-BE" dirty="0"/>
            </a:br>
            <a:br>
              <a:rPr lang="en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272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985EA-D076-79CD-9880-44DB257D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736"/>
            <a:ext cx="10515600" cy="489362"/>
          </a:xfrm>
        </p:spPr>
        <p:txBody>
          <a:bodyPr/>
          <a:lstStyle/>
          <a:p>
            <a:pPr algn="ctr"/>
            <a:r>
              <a:rPr lang="nl-BE" sz="2800" b="1" dirty="0"/>
              <a:t>Beslissing RvB Volley Antwerpen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9B32CA-A7CB-7E18-C554-E02A8E365EA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87488" y="2060848"/>
            <a:ext cx="9018588" cy="3600400"/>
          </a:xfrm>
        </p:spPr>
        <p:txBody>
          <a:bodyPr/>
          <a:lstStyle/>
          <a:p>
            <a:pPr algn="ctr"/>
            <a:endParaRPr lang="nl-BE" dirty="0"/>
          </a:p>
          <a:p>
            <a:pPr algn="ctr"/>
            <a:r>
              <a:rPr lang="nl-BE" sz="2000" dirty="0"/>
              <a:t>De RvB Volley Antwerpen heeft beslist dat:</a:t>
            </a:r>
          </a:p>
          <a:p>
            <a:pPr algn="ctr"/>
            <a:endParaRPr lang="nl-BE" dirty="0"/>
          </a:p>
          <a:p>
            <a:pPr marL="538163"/>
            <a:r>
              <a:rPr lang="nl-BE" sz="2000" dirty="0"/>
              <a:t>- een markeerder verplicht is bij :</a:t>
            </a:r>
          </a:p>
          <a:p>
            <a:pPr marL="1165225" lvl="0" indent="-342900">
              <a:buFont typeface="Calibri" panose="020F0502020204030204" pitchFamily="34" charset="0"/>
              <a:buChar char="-"/>
              <a:tabLst>
                <a:tab pos="-571500" algn="l"/>
                <a:tab pos="-457200" algn="l"/>
              </a:tabLst>
            </a:pPr>
            <a:r>
              <a:rPr lang="nl-NL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 jeugdwedstrijden waarvoor een officiële scheidsrechter is aangeduid</a:t>
            </a:r>
            <a:endParaRPr lang="nl-BE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lvl="0" indent="-342900">
              <a:buFont typeface="Calibri" panose="020F0502020204030204" pitchFamily="34" charset="0"/>
              <a:buChar char="-"/>
              <a:tabLst>
                <a:tab pos="-571500" algn="l"/>
                <a:tab pos="-457200" algn="l"/>
              </a:tabLst>
            </a:pPr>
            <a:r>
              <a:rPr lang="nl-NL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 jeugdwedstrijden van niveau 1</a:t>
            </a:r>
            <a:endParaRPr lang="nl-BE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lvl="0" indent="-342900">
              <a:spcAft>
                <a:spcPts val="600"/>
              </a:spcAft>
              <a:buFont typeface="Calibri" panose="020F0502020204030204" pitchFamily="34" charset="0"/>
              <a:buChar char="-"/>
              <a:tabLst>
                <a:tab pos="-571500" algn="l"/>
                <a:tab pos="-457200" algn="l"/>
              </a:tabLst>
            </a:pPr>
            <a:r>
              <a:rPr lang="nl-NL" sz="1800" spc="-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1800" spc="-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 jeugdwedstrijden van de provinciale bekercompetitie</a:t>
            </a:r>
          </a:p>
          <a:p>
            <a:pPr marL="1165225" lvl="0" indent="-342900">
              <a:spcAft>
                <a:spcPts val="600"/>
              </a:spcAft>
              <a:buFont typeface="Calibri" panose="020F0502020204030204" pitchFamily="34" charset="0"/>
              <a:buChar char="-"/>
              <a:tabLst>
                <a:tab pos="-571500" algn="l"/>
                <a:tab pos="-457200" algn="l"/>
              </a:tabLst>
            </a:pPr>
            <a:endParaRPr lang="nl-BE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/>
            <a:r>
              <a:rPr lang="nl-BE" sz="2000" dirty="0"/>
              <a:t>- in niveau 2 en lager :</a:t>
            </a:r>
          </a:p>
          <a:p>
            <a:pPr marL="1165225" indent="-358775">
              <a:buFontTx/>
              <a:buChar char="-"/>
            </a:pPr>
            <a:r>
              <a:rPr lang="nl-BE" sz="1800" dirty="0"/>
              <a:t>VolleySpike Lite gebruikt wordt</a:t>
            </a:r>
          </a:p>
          <a:p>
            <a:pPr marL="116522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setstanden en sancties onmiddellijk na de wedstrijd moeten ingegeven worden</a:t>
            </a:r>
          </a:p>
          <a:p>
            <a:pPr marL="116522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1800" dirty="0">
                <a:solidFill>
                  <a:srgbClr val="005EB8"/>
                </a:solidFill>
                <a:latin typeface="Calibri"/>
              </a:rPr>
              <a:t>kapiteins (en coaches) tekenen na ingave van deze gegevens af op de tablet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65225" indent="-358775">
              <a:buFontTx/>
              <a:buChar char="-"/>
            </a:pPr>
            <a:r>
              <a:rPr lang="nl-BE" sz="1800" dirty="0"/>
              <a:t>een markeerder is bij deze wedstrijden dus niet verplicht</a:t>
            </a:r>
          </a:p>
          <a:p>
            <a:pPr marL="1165225" indent="-358775">
              <a:buFontTx/>
              <a:buChar char="-"/>
            </a:pPr>
            <a:endParaRPr lang="nl-BE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5019C5-8B87-7371-6652-72F0F6AFF7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C82A0A70-F644-4C3C-81C9-9A02E20E59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C6E9F-D2C3-D32A-1328-7160D0A3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766" y="1772816"/>
            <a:ext cx="5472608" cy="431652"/>
          </a:xfrm>
        </p:spPr>
        <p:txBody>
          <a:bodyPr/>
          <a:lstStyle/>
          <a:p>
            <a:pPr algn="ctr"/>
            <a:r>
              <a:rPr lang="nl-BE" sz="2800" b="1" dirty="0"/>
              <a:t>PRAKTISCHE WERKWIJZE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A200D7-3F9B-9B0C-1CD8-F0286AA19C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59496" y="3068960"/>
            <a:ext cx="7963148" cy="1188132"/>
          </a:xfrm>
        </p:spPr>
        <p:txBody>
          <a:bodyPr/>
          <a:lstStyle/>
          <a:p>
            <a:pPr algn="ctr"/>
            <a:r>
              <a:rPr lang="nl-BE" sz="2000" dirty="0"/>
              <a:t>Bij de wedstrijden waar een markeerder verplicht is</a:t>
            </a:r>
          </a:p>
          <a:p>
            <a:pPr algn="ctr"/>
            <a:r>
              <a:rPr lang="nl-BE" sz="2000" dirty="0"/>
              <a:t>wordt een volledige markering uitgevoerd</a:t>
            </a:r>
          </a:p>
          <a:p>
            <a:pPr algn="ctr"/>
            <a:r>
              <a:rPr lang="nl-BE" sz="2000" dirty="0"/>
              <a:t>identiek aan de seniorwedstrijden</a:t>
            </a:r>
          </a:p>
          <a:p>
            <a:pPr algn="ctr"/>
            <a:endParaRPr lang="nl-BE" sz="2000" dirty="0"/>
          </a:p>
          <a:p>
            <a:pPr algn="ctr"/>
            <a:endParaRPr lang="nl-BE" sz="2000" dirty="0"/>
          </a:p>
          <a:p>
            <a:pPr algn="ctr"/>
            <a:endParaRPr lang="nl-BE" sz="2000" dirty="0"/>
          </a:p>
          <a:p>
            <a:pPr algn="ctr"/>
            <a:endParaRPr lang="nl-BE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D6E314-AC95-2679-316E-C3D2E79DF4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C82A0A70-F644-4C3C-81C9-9A02E20E59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4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C6E9F-D2C3-D32A-1328-7160D0A3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06" y="1916832"/>
            <a:ext cx="6699176" cy="431652"/>
          </a:xfrm>
        </p:spPr>
        <p:txBody>
          <a:bodyPr/>
          <a:lstStyle/>
          <a:p>
            <a:pPr algn="ctr"/>
            <a:r>
              <a:rPr lang="nl-BE" sz="2800" b="1" dirty="0"/>
              <a:t>PRAKTISCHE WERKWIJZE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A200D7-3F9B-9B0C-1CD8-F0286AA19C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5520" y="2780928"/>
            <a:ext cx="7963148" cy="1728589"/>
          </a:xfrm>
        </p:spPr>
        <p:txBody>
          <a:bodyPr/>
          <a:lstStyle/>
          <a:p>
            <a:pPr algn="ctr"/>
            <a:endParaRPr lang="nl-BE" sz="2000" dirty="0"/>
          </a:p>
          <a:p>
            <a:pPr algn="ctr"/>
            <a:r>
              <a:rPr lang="nl-BE" sz="2000" dirty="0"/>
              <a:t>Bij de wedstrijden van niveau 2 en lager</a:t>
            </a:r>
          </a:p>
          <a:p>
            <a:pPr algn="ctr"/>
            <a:r>
              <a:rPr lang="nl-BE" sz="2000" dirty="0"/>
              <a:t>wordt VolleySpike Lite gebruikt</a:t>
            </a:r>
          </a:p>
          <a:p>
            <a:pPr algn="ctr"/>
            <a:endParaRPr lang="nl-BE" sz="2000" dirty="0"/>
          </a:p>
          <a:p>
            <a:pPr algn="ctr"/>
            <a:r>
              <a:rPr lang="nl-BE" sz="2000" dirty="0"/>
              <a:t> </a:t>
            </a:r>
          </a:p>
          <a:p>
            <a:pPr algn="ctr"/>
            <a:endParaRPr lang="nl-BE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D6E314-AC95-2679-316E-C3D2E79DF4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C82A0A70-F644-4C3C-81C9-9A02E20E59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7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C5C-A7B4-4FE0-8F5D-BB8F2C7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492896"/>
            <a:ext cx="10515600" cy="1623676"/>
          </a:xfrm>
        </p:spPr>
        <p:txBody>
          <a:bodyPr/>
          <a:lstStyle/>
          <a:p>
            <a:r>
              <a:rPr lang="nl-BE" dirty="0"/>
              <a:t>INGEVEN van de </a:t>
            </a:r>
            <a:br>
              <a:rPr lang="nl-BE" dirty="0"/>
            </a:br>
            <a:r>
              <a:rPr lang="nl-BE" dirty="0"/>
              <a:t>wedstrijdGEGEVENS</a:t>
            </a:r>
            <a:br>
              <a:rPr lang="nl-BE" dirty="0"/>
            </a:br>
            <a:r>
              <a:rPr lang="nl-BE" b="1" dirty="0">
                <a:highlight>
                  <a:srgbClr val="FFFF00"/>
                </a:highlight>
              </a:rPr>
              <a:t>in volleyspike lite</a:t>
            </a:r>
          </a:p>
        </p:txBody>
      </p:sp>
    </p:spTree>
    <p:extLst>
      <p:ext uri="{BB962C8B-B14F-4D97-AF65-F5344CB8AC3E}">
        <p14:creationId xmlns:p14="http://schemas.microsoft.com/office/powerpoint/2010/main" val="135524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5DAB3-601F-1102-DF18-B9AD98CE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71" y="764704"/>
            <a:ext cx="9018000" cy="896939"/>
          </a:xfrm>
        </p:spPr>
        <p:txBody>
          <a:bodyPr/>
          <a:lstStyle/>
          <a:p>
            <a:pPr algn="ctr"/>
            <a:r>
              <a:rPr kumimoji="0" lang="nl-BE" sz="2800" b="0" i="0" u="none" strike="noStrike" kern="1200" cap="all" spc="0" normalizeH="0" baseline="0" noProof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Blog Script"/>
                <a:ea typeface="+mj-ea"/>
                <a:cs typeface="+mj-cs"/>
              </a:rPr>
              <a:t>T</a:t>
            </a:r>
            <a:r>
              <a:rPr kumimoji="0" lang="en-BE" sz="2800" b="0" i="0" u="none" strike="noStrike" kern="1200" cap="all" spc="0" normalizeH="0" baseline="0" noProof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Blog Script"/>
                <a:ea typeface="+mj-ea"/>
                <a:cs typeface="+mj-cs"/>
              </a:rPr>
              <a:t>OSS en </a:t>
            </a:r>
            <a:r>
              <a:rPr kumimoji="0" lang="nl-BE" sz="2800" b="0" i="0" u="none" strike="noStrike" kern="1200" cap="all" spc="0" normalizeH="0" baseline="0" noProof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Blog Script"/>
                <a:ea typeface="+mj-ea"/>
                <a:cs typeface="+mj-cs"/>
              </a:rPr>
              <a:t>af</a:t>
            </a:r>
            <a:r>
              <a:rPr kumimoji="0" lang="en-BE" sz="2800" b="0" i="0" u="none" strike="noStrike" kern="1200" cap="all" spc="0" normalizeH="0" baseline="0" noProof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Blog Script"/>
                <a:ea typeface="+mj-ea"/>
                <a:cs typeface="+mj-cs"/>
              </a:rPr>
              <a:t>tekenen</a:t>
            </a:r>
            <a:endParaRPr lang="nl-BE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ECBA98-F397-6367-15DB-CD1E425AB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2492895"/>
            <a:ext cx="9018000" cy="301076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In VolleySpike Lite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moeten de resultaten van de toss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niet ingegeven worden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52A314-9EDF-2410-FDB2-E674D5FE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09FE51-93C6-8E4E-2B24-1B78F917A438}"/>
              </a:ext>
            </a:extLst>
          </p:cNvPr>
          <p:cNvSpPr/>
          <p:nvPr/>
        </p:nvSpPr>
        <p:spPr>
          <a:xfrm>
            <a:off x="5208240" y="1933245"/>
            <a:ext cx="6840760" cy="4304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2F17C3-828F-A417-EEF4-C3B054DBBEF9}"/>
              </a:ext>
            </a:extLst>
          </p:cNvPr>
          <p:cNvSpPr/>
          <p:nvPr/>
        </p:nvSpPr>
        <p:spPr>
          <a:xfrm>
            <a:off x="5231904" y="227669"/>
            <a:ext cx="6840760" cy="16171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87" y="900865"/>
            <a:ext cx="4201169" cy="812645"/>
          </a:xfrm>
        </p:spPr>
        <p:txBody>
          <a:bodyPr/>
          <a:lstStyle/>
          <a:p>
            <a:r>
              <a:rPr lang="nl-BE" sz="2800" noProof="1"/>
              <a:t>af</a:t>
            </a:r>
            <a:r>
              <a:rPr lang="en-BE" sz="2800" noProof="1"/>
              <a:t>tekenen</a:t>
            </a:r>
            <a:endParaRPr lang="nl-BE" sz="2800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C82A0A70-F644-4C3C-81C9-9A02E20E594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E6C3D-2C27-C7D2-2861-65371F9787FD}"/>
              </a:ext>
            </a:extLst>
          </p:cNvPr>
          <p:cNvSpPr txBox="1"/>
          <p:nvPr/>
        </p:nvSpPr>
        <p:spPr>
          <a:xfrm>
            <a:off x="5397362" y="316090"/>
            <a:ext cx="48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D4E2CE-FA36-CE4B-5A40-A0CCD2872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2059415"/>
            <a:ext cx="6243553" cy="30977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DB71D0-83C3-6312-8C83-1A0DF3DABDFB}"/>
              </a:ext>
            </a:extLst>
          </p:cNvPr>
          <p:cNvSpPr txBox="1"/>
          <p:nvPr/>
        </p:nvSpPr>
        <p:spPr>
          <a:xfrm>
            <a:off x="5397362" y="2000080"/>
            <a:ext cx="48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endParaRPr lang="nl-BE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71E9EA-3BD7-8C7D-A544-86AEA28B3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98" y="5157192"/>
            <a:ext cx="4325028" cy="993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F41FE4-2C04-518E-A7C4-A29B78093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787" y="288164"/>
            <a:ext cx="3307666" cy="14963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8693FA2-8659-4F8E-FAFD-D5E37B492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29" y="2568214"/>
            <a:ext cx="4895850" cy="1552575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C943E684-6EC3-1FF2-C16B-6AC959102F69}"/>
              </a:ext>
            </a:extLst>
          </p:cNvPr>
          <p:cNvSpPr txBox="1"/>
          <p:nvPr/>
        </p:nvSpPr>
        <p:spPr>
          <a:xfrm>
            <a:off x="506687" y="4293096"/>
            <a:ext cx="414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Als je volledig naar beneden scrolt </a:t>
            </a:r>
          </a:p>
          <a:p>
            <a:pPr algn="ctr"/>
            <a:r>
              <a:rPr lang="nl-BE" dirty="0">
                <a:solidFill>
                  <a:schemeClr val="accent1"/>
                </a:solidFill>
              </a:rPr>
              <a:t>worden de SIGN opties zichtbaar</a:t>
            </a:r>
          </a:p>
        </p:txBody>
      </p:sp>
    </p:spTree>
    <p:extLst>
      <p:ext uri="{BB962C8B-B14F-4D97-AF65-F5344CB8AC3E}">
        <p14:creationId xmlns:p14="http://schemas.microsoft.com/office/powerpoint/2010/main" val="195294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09FE51-93C6-8E4E-2B24-1B78F917A438}"/>
              </a:ext>
            </a:extLst>
          </p:cNvPr>
          <p:cNvSpPr/>
          <p:nvPr/>
        </p:nvSpPr>
        <p:spPr>
          <a:xfrm>
            <a:off x="5231904" y="2000378"/>
            <a:ext cx="6840760" cy="17726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2F17C3-828F-A417-EEF4-C3B054DBBEF9}"/>
              </a:ext>
            </a:extLst>
          </p:cNvPr>
          <p:cNvSpPr/>
          <p:nvPr/>
        </p:nvSpPr>
        <p:spPr>
          <a:xfrm>
            <a:off x="5231904" y="227669"/>
            <a:ext cx="6840760" cy="16171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91" y="1082830"/>
            <a:ext cx="4198615" cy="577849"/>
          </a:xfrm>
        </p:spPr>
        <p:txBody>
          <a:bodyPr/>
          <a:lstStyle/>
          <a:p>
            <a:r>
              <a:rPr lang="nl-BE" sz="2800" noProof="1"/>
              <a:t>af</a:t>
            </a:r>
            <a:r>
              <a:rPr lang="en-BE" sz="2800" noProof="1"/>
              <a:t>tekenen</a:t>
            </a:r>
            <a:endParaRPr lang="nl-BE" sz="28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7430" y="2209558"/>
            <a:ext cx="4446588" cy="3127021"/>
          </a:xfrm>
        </p:spPr>
        <p:txBody>
          <a:bodyPr/>
          <a:lstStyle/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r>
              <a:rPr lang="en-BE" sz="1400" noProof="1"/>
              <a:t>Selecteer de verschillende SIGN velden</a:t>
            </a:r>
          </a:p>
          <a:p>
            <a:pPr marL="228600" lvl="1" indent="-228600">
              <a:buFont typeface="+mj-lt"/>
              <a:buAutoNum type="arabicPeriod"/>
            </a:pPr>
            <a:endParaRPr lang="en-BE" sz="1400" noProof="1"/>
          </a:p>
          <a:p>
            <a:pPr lvl="2"/>
            <a:endParaRPr lang="en-BE" sz="1400" noProof="1"/>
          </a:p>
          <a:p>
            <a:pPr marL="228600" lvl="1" indent="-228600">
              <a:buFont typeface="+mj-lt"/>
              <a:buAutoNum type="arabicPeriod"/>
            </a:pPr>
            <a:r>
              <a:rPr lang="nl-BE" sz="1400" noProof="1"/>
              <a:t>A</a:t>
            </a:r>
            <a:r>
              <a:rPr lang="en-BE" sz="1400" noProof="1"/>
              <a:t>ftekenen boven de lijn</a:t>
            </a:r>
            <a:endParaRPr lang="nl-NL" sz="1400" b="1" noProof="1"/>
          </a:p>
          <a:p>
            <a:pPr lvl="2"/>
            <a:endParaRPr lang="nl-NL" sz="1400" noProof="1"/>
          </a:p>
          <a:p>
            <a:pPr lvl="2"/>
            <a:r>
              <a:rPr lang="nl-NL" sz="1400" noProof="1"/>
              <a:t>Bevestig met OK</a:t>
            </a:r>
          </a:p>
          <a:p>
            <a:pPr lvl="2"/>
            <a:endParaRPr lang="nl-NL" sz="1400" noProof="1"/>
          </a:p>
          <a:p>
            <a:pPr marL="228600" lvl="1" indent="-228600">
              <a:buFont typeface="+mj-lt"/>
              <a:buAutoNum type="arabicPeriod"/>
            </a:pPr>
            <a:r>
              <a:rPr lang="nl-NL" sz="1400" noProof="1"/>
              <a:t>Herhaal dezelfde procedure voor de andere personen.</a:t>
            </a:r>
          </a:p>
          <a:p>
            <a:pPr lvl="2"/>
            <a:endParaRPr lang="nl-NL" sz="1400" noProof="1"/>
          </a:p>
          <a:p>
            <a:pPr lvl="2"/>
            <a:r>
              <a:rPr lang="nl-NL" sz="1400" noProof="1"/>
              <a:t>Wanneer alles in orde is zie je een zwart vinkje staan naast diegene die getekend heeft.</a:t>
            </a:r>
          </a:p>
          <a:p>
            <a:pPr lvl="2"/>
            <a:endParaRPr lang="nl-NL" sz="1400" noProof="1"/>
          </a:p>
          <a:p>
            <a:pPr lvl="2"/>
            <a:r>
              <a:rPr lang="nl-NL" sz="1400" noProof="1"/>
              <a:t>Bevestig </a:t>
            </a:r>
            <a:r>
              <a:rPr lang="en-BE" sz="1400" noProof="1"/>
              <a:t>m</a:t>
            </a:r>
            <a:r>
              <a:rPr lang="nl-NL" sz="1400" noProof="1"/>
              <a:t>et OK en </a:t>
            </a:r>
            <a:r>
              <a:rPr lang="en-BE" sz="1400" noProof="1"/>
              <a:t>Confirm met </a:t>
            </a:r>
            <a:r>
              <a:rPr lang="nl-NL" sz="1400" noProof="1"/>
              <a:t>YES.</a:t>
            </a:r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lvl="1"/>
            <a:endParaRPr lang="en-BE" noProof="1"/>
          </a:p>
          <a:p>
            <a:pPr lvl="1"/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311275" cy="365125"/>
          </a:xfrm>
        </p:spPr>
        <p:txBody>
          <a:bodyPr/>
          <a:lstStyle/>
          <a:p>
            <a:fld id="{C82A0A70-F644-4C3C-81C9-9A02E20E594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E6C3D-2C27-C7D2-2861-65371F9787FD}"/>
              </a:ext>
            </a:extLst>
          </p:cNvPr>
          <p:cNvSpPr txBox="1"/>
          <p:nvPr/>
        </p:nvSpPr>
        <p:spPr>
          <a:xfrm>
            <a:off x="5397362" y="316090"/>
            <a:ext cx="48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DB71D0-83C3-6312-8C83-1A0DF3DABDFB}"/>
              </a:ext>
            </a:extLst>
          </p:cNvPr>
          <p:cNvSpPr txBox="1"/>
          <p:nvPr/>
        </p:nvSpPr>
        <p:spPr>
          <a:xfrm>
            <a:off x="5397362" y="2074110"/>
            <a:ext cx="48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endParaRPr lang="nl-BE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C9B38-B42B-3362-0307-91B145AD2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395799"/>
            <a:ext cx="5981212" cy="1374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5012DE-B2F5-88AD-21D3-0EAC463926D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513141"/>
            <a:ext cx="339667" cy="45913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9D03C-2C1F-8EBD-7BA0-700885C53AF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99861" y="1220691"/>
            <a:ext cx="339667" cy="45913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11FB35-C560-5FB1-3185-D5A304ECCDE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23504" y="953643"/>
            <a:ext cx="339667" cy="45913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DAFD0-1767-2183-6F1D-E7EFC95C259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32776" y="665541"/>
            <a:ext cx="339667" cy="459133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C261B6-3D5C-3ECC-1FE7-23C54445171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259" y="1649257"/>
            <a:ext cx="339667" cy="45913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C0838C-026B-CBFD-4190-5C9CCE547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2132856"/>
            <a:ext cx="2376264" cy="14226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A73D9B-CA6B-E926-4915-3EA1CD632F07}"/>
              </a:ext>
            </a:extLst>
          </p:cNvPr>
          <p:cNvSpPr/>
          <p:nvPr/>
        </p:nvSpPr>
        <p:spPr>
          <a:xfrm>
            <a:off x="5226010" y="3928623"/>
            <a:ext cx="6840760" cy="17726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084AC2-AC3D-0965-6AB3-EB98F204A666}"/>
              </a:ext>
            </a:extLst>
          </p:cNvPr>
          <p:cNvSpPr txBox="1"/>
          <p:nvPr/>
        </p:nvSpPr>
        <p:spPr>
          <a:xfrm>
            <a:off x="5397362" y="3955121"/>
            <a:ext cx="48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</a:t>
            </a:r>
            <a:endParaRPr lang="nl-BE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C08644-533C-3024-0B08-0DD5BBB5A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686" y="4143323"/>
            <a:ext cx="2408029" cy="13458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1E53D1-0F1C-1DCC-8BE5-76CFC3F2C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9294" y="4562563"/>
            <a:ext cx="3191699" cy="5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2837"/>
      </p:ext>
    </p:extLst>
  </p:cSld>
  <p:clrMapOvr>
    <a:masterClrMapping/>
  </p:clrMapOvr>
</p:sld>
</file>

<file path=ppt/theme/theme1.xml><?xml version="1.0" encoding="utf-8"?>
<a:theme xmlns:a="http://schemas.openxmlformats.org/drawingml/2006/main" name="Danone_PP_Template_2020">
  <a:themeElements>
    <a:clrScheme name="Danone">
      <a:dk1>
        <a:srgbClr val="002677"/>
      </a:dk1>
      <a:lt1>
        <a:sysClr val="window" lastClr="FFFFFF"/>
      </a:lt1>
      <a:dk2>
        <a:srgbClr val="005EB8"/>
      </a:dk2>
      <a:lt2>
        <a:srgbClr val="FFFFFF"/>
      </a:lt2>
      <a:accent1>
        <a:srgbClr val="005EB8"/>
      </a:accent1>
      <a:accent2>
        <a:srgbClr val="002677"/>
      </a:accent2>
      <a:accent3>
        <a:srgbClr val="00ACED"/>
      </a:accent3>
      <a:accent4>
        <a:srgbClr val="64CCC9"/>
      </a:accent4>
      <a:accent5>
        <a:srgbClr val="0088A5"/>
      </a:accent5>
      <a:accent6>
        <a:srgbClr val="4E2683"/>
      </a:accent6>
      <a:hlink>
        <a:srgbClr val="005EB8"/>
      </a:hlink>
      <a:folHlink>
        <a:srgbClr val="4E2683"/>
      </a:folHlink>
    </a:clrScheme>
    <a:fontScheme name="Danone">
      <a:majorFont>
        <a:latin typeface="Blog Scrip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none Dark blue">
      <a:srgbClr val="002677"/>
    </a:custClr>
    <a:custClr name="Danone Blue">
      <a:srgbClr val="005EB8"/>
    </a:custClr>
    <a:custClr name="Danone Cyan">
      <a:srgbClr val="00ACED"/>
    </a:custClr>
    <a:custClr name="Danone Turquoise">
      <a:srgbClr val="59C8E2"/>
    </a:custClr>
    <a:custClr name="Danone Light teal">
      <a:srgbClr val="64CCC9"/>
    </a:custClr>
    <a:custClr name="Danone Dark teal">
      <a:srgbClr val="0088A5"/>
    </a:custClr>
    <a:custClr name="Danone Dark purple">
      <a:srgbClr val="4E2683"/>
    </a:custClr>
    <a:custClr name="Danone Light purple">
      <a:srgbClr val="9283BE"/>
    </a:custClr>
    <a:custClr>
      <a:srgbClr val="FFFFFF"/>
    </a:custClr>
    <a:custClr>
      <a:srgbClr val="FFFFFF"/>
    </a:custClr>
    <a:custClr name="Danone Fuchsia">
      <a:srgbClr val="981D97"/>
    </a:custClr>
    <a:custClr name="Danone Magenta">
      <a:srgbClr val="D3007D"/>
    </a:custClr>
    <a:custClr name="Danone Red">
      <a:srgbClr val="DA291C"/>
    </a:custClr>
    <a:custClr name="Danone Orange">
      <a:srgbClr val="ED8B00"/>
    </a:custClr>
    <a:custClr name="Danone Yellow">
      <a:srgbClr val="F3D03E"/>
    </a:custClr>
    <a:custClr name="Danone Light green">
      <a:srgbClr val="8BC400"/>
    </a:custClr>
    <a:custClr name="Danone Dark green">
      <a:srgbClr val="48A23F"/>
    </a:custClr>
    <a:custClr name="Danone Gray">
      <a:srgbClr val="6D6E7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B8D9288873F4D870FB378A4C461F8" ma:contentTypeVersion="13" ma:contentTypeDescription="Create a new document." ma:contentTypeScope="" ma:versionID="311ca50634103fa0d2ba6662524b6148">
  <xsd:schema xmlns:xsd="http://www.w3.org/2001/XMLSchema" xmlns:xs="http://www.w3.org/2001/XMLSchema" xmlns:p="http://schemas.microsoft.com/office/2006/metadata/properties" xmlns:ns3="a0b19f2b-a26b-4df6-a361-aa18deb15388" xmlns:ns4="f8db1931-2773-4902-b444-e9456af4334a" targetNamespace="http://schemas.microsoft.com/office/2006/metadata/properties" ma:root="true" ma:fieldsID="bf18e1af3aa4a02afaea299ccbd43ce6" ns3:_="" ns4:_="">
    <xsd:import namespace="a0b19f2b-a26b-4df6-a361-aa18deb15388"/>
    <xsd:import namespace="f8db1931-2773-4902-b444-e9456af433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19f2b-a26b-4df6-a361-aa18deb153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b1931-2773-4902-b444-e9456af433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50007C-E74C-4587-A200-311C855F3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19f2b-a26b-4df6-a361-aa18deb15388"/>
    <ds:schemaRef ds:uri="f8db1931-2773-4902-b444-e9456af43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6D2B96-83AE-4A58-9E89-90CA7C2A50D2}">
  <ds:schemaRefs>
    <ds:schemaRef ds:uri="f8db1931-2773-4902-b444-e9456af4334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a0b19f2b-a26b-4df6-a361-aa18deb15388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38CAAAC-B2F7-41A7-BCB3-B353FE94E0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693</Words>
  <Application>Microsoft Office PowerPoint</Application>
  <PresentationFormat>Breedbeeld</PresentationFormat>
  <Paragraphs>214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Blog Script</vt:lpstr>
      <vt:lpstr>Calibri</vt:lpstr>
      <vt:lpstr>Wingdings</vt:lpstr>
      <vt:lpstr>Danone_PP_Template_2020</vt:lpstr>
      <vt:lpstr>HANDLEIDING VOLLEYSPIKE voor jeugdwedstrijden seizoen 2023-2024 NOTEREN  WEDSTRIJDGEGEVENS  versie 1.2 builD 118</vt:lpstr>
      <vt:lpstr>Meerdere wedstrijden op 1 tablet</vt:lpstr>
      <vt:lpstr>Beslissing RvB Volley Antwerpen</vt:lpstr>
      <vt:lpstr>PRAKTISCHE WERKWIJZE</vt:lpstr>
      <vt:lpstr>PRAKTISCHE WERKWIJZE</vt:lpstr>
      <vt:lpstr>INGEVEN van de  wedstrijdGEGEVENS in volleyspike lite</vt:lpstr>
      <vt:lpstr>TOSS en aftekenen</vt:lpstr>
      <vt:lpstr>aftekenen</vt:lpstr>
      <vt:lpstr>aftekenen</vt:lpstr>
      <vt:lpstr>Opstellingen ingeven</vt:lpstr>
      <vt:lpstr>Scoring set 1</vt:lpstr>
      <vt:lpstr>Scoring set 1</vt:lpstr>
      <vt:lpstr>Scoring set 1</vt:lpstr>
      <vt:lpstr>SCORING VOLGENDE SETS</vt:lpstr>
      <vt:lpstr>sancties  </vt:lpstr>
      <vt:lpstr>SPECIFIEKE SPELFASES SANCTIES </vt:lpstr>
      <vt:lpstr>   wedstrijd afsluiten</vt:lpstr>
      <vt:lpstr>WEDSTRIJD afsluiten</vt:lpstr>
      <vt:lpstr>  </vt:lpstr>
      <vt:lpstr>WEDSTRIJD afsluiten</vt:lpstr>
      <vt:lpstr>WEDSTRIJD afsluiten</vt:lpstr>
      <vt:lpstr>Specifieke gevallen  </vt:lpstr>
      <vt:lpstr>PowerPoint-presentatie</vt:lpstr>
      <vt:lpstr>PowerPoint-presentatie</vt:lpstr>
      <vt:lpstr>herstel match (RESTORE)</vt:lpstr>
      <vt:lpstr>Einde handleiding  </vt:lpstr>
    </vt:vector>
  </TitlesOfParts>
  <Company>VVB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VolleySpike</dc:creator>
  <cp:keywords>VolleySpike;2022-2023</cp:keywords>
  <dc:description>Juni 2022</dc:description>
  <cp:lastModifiedBy>René Ooms</cp:lastModifiedBy>
  <cp:revision>309</cp:revision>
  <dcterms:created xsi:type="dcterms:W3CDTF">2020-09-21T13:23:25Z</dcterms:created>
  <dcterms:modified xsi:type="dcterms:W3CDTF">2023-03-11T14:12:32Z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0x010100635B8D9288873F4D870FB378A4C461F8</vt:lpwstr>
  </property>
</Properties>
</file>