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82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BE4771-8F7E-BCA7-1A53-E8B9D334A1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33EC9DA-3366-FC3A-EF96-A0657BA37A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F0C3CD1-BB18-D0BC-5480-CB74F579E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C3D7-15E6-4DB2-B853-2D80AD35B3B4}" type="datetimeFigureOut">
              <a:rPr lang="nl-BE" smtClean="0"/>
              <a:t>25/04/2025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FA786D1-50C3-4778-8C6F-79D8E27B0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BE5A43B-AD1D-5BC0-EAF8-E4F07F51D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8F774-BBA8-4489-BF2E-9D77B173652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10977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6B1F81-5226-DDD0-B727-FABAEA8FB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BAB4788-E1BE-F891-310E-FB6F3E34A6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90D7EF4-ADDF-8EBA-06B9-A57D0827E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C3D7-15E6-4DB2-B853-2D80AD35B3B4}" type="datetimeFigureOut">
              <a:rPr lang="nl-BE" smtClean="0"/>
              <a:t>25/04/2025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19FC55F-7890-7C7E-77A9-06583FE12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044365A-3D91-DD26-7D77-D3D8C40CC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8F774-BBA8-4489-BF2E-9D77B173652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89292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8650F2FA-CACF-DC7E-D03E-D000640CDC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DD5EB8A-A345-FA9F-365F-3011E4B23D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879DF99-64FE-F72D-34D2-2084F845A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C3D7-15E6-4DB2-B853-2D80AD35B3B4}" type="datetimeFigureOut">
              <a:rPr lang="nl-BE" smtClean="0"/>
              <a:t>25/04/2025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6D414CD-0511-1A4C-3F90-E45A536E5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7F84077-A8D7-0208-5850-B67097C21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8F774-BBA8-4489-BF2E-9D77B173652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88663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D289B7-7023-462F-47FD-F732EDCEC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61D811-C49F-3E72-BDBB-97C207A48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04FF51C-A3D2-ECF9-D9AC-DFE09E901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C3D7-15E6-4DB2-B853-2D80AD35B3B4}" type="datetimeFigureOut">
              <a:rPr lang="nl-BE" smtClean="0"/>
              <a:t>25/04/2025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36A6AF5-033A-BCE0-A6F3-0386B61EB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49A51CE-7388-B0C2-405B-B8573EFD6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8F774-BBA8-4489-BF2E-9D77B173652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42070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616D24-F079-E04A-8018-5E0BC399D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1DC4579-C68C-F77F-D55C-29BE1742A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6AAC17E-7B2A-3562-2C5C-120CD4A9F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C3D7-15E6-4DB2-B853-2D80AD35B3B4}" type="datetimeFigureOut">
              <a:rPr lang="nl-BE" smtClean="0"/>
              <a:t>25/04/2025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E89741C-5E48-18B4-9068-5F64FBA21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63C33AF-9B6A-5159-F761-B46D96A8D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8F774-BBA8-4489-BF2E-9D77B173652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73963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49A510-2976-15FD-8EF7-D68712A2A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7C09897-41F2-04FD-ADAE-84AEAC27DB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01A17B0-ECDC-AB87-FBBA-8CE2C6E7B1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8E3849B-7D81-077A-1DF9-696061EFA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C3D7-15E6-4DB2-B853-2D80AD35B3B4}" type="datetimeFigureOut">
              <a:rPr lang="nl-BE" smtClean="0"/>
              <a:t>25/04/2025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8A43FB7-B290-87DA-B6BE-D79F16D4C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1A66600-9A11-35E0-B451-5BBB6D9C4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8F774-BBA8-4489-BF2E-9D77B173652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20368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2B666A-57F3-E649-648C-24FD8EC35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C01290C-7A72-F142-9F5D-211CBBFFDE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FD73087-5E8C-0F62-EBB0-9C3B44111D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B86CAC5-BC50-810A-026F-34B1073A5A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0323E77-2F8E-7092-902B-471B7FC3AC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EC96004-A575-EE6E-57CF-DD06D249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C3D7-15E6-4DB2-B853-2D80AD35B3B4}" type="datetimeFigureOut">
              <a:rPr lang="nl-BE" smtClean="0"/>
              <a:t>25/04/2025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4B5C6A3-AED9-7B25-9E73-5BF016909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3C0663F-D6E5-07F3-2D36-8FF6797A8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8F774-BBA8-4489-BF2E-9D77B173652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5781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C37F1E-29DE-DEBD-75B8-22A4E2A29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F8B8FF6-9841-56FE-651E-B57895770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C3D7-15E6-4DB2-B853-2D80AD35B3B4}" type="datetimeFigureOut">
              <a:rPr lang="nl-BE" smtClean="0"/>
              <a:t>25/04/2025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333DD27-A2E4-B24F-A406-C69CA7117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EC294CA-665D-ACB4-1B9B-87E878F6B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8F774-BBA8-4489-BF2E-9D77B173652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14615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4A7BF4F-E3DF-4D3D-9B75-8198DF182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C3D7-15E6-4DB2-B853-2D80AD35B3B4}" type="datetimeFigureOut">
              <a:rPr lang="nl-BE" smtClean="0"/>
              <a:t>25/04/2025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9942F88-8490-8A5F-A8FC-D6ADA7787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52CD951-B6BD-9C3E-DF23-45B60E3B9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8F774-BBA8-4489-BF2E-9D77B173652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83592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F1F313-2E17-8ECC-324A-3A16BF6C3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45462C-7C7A-6F2C-82C9-347F49BF9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9F68597-218D-0AC5-3F1A-E5EB5982D7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B1F57BD-3E52-478F-CE96-BD5626B0F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C3D7-15E6-4DB2-B853-2D80AD35B3B4}" type="datetimeFigureOut">
              <a:rPr lang="nl-BE" smtClean="0"/>
              <a:t>25/04/2025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2BF306F-875E-EC1E-F377-48BAC58A5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A441E0E-B608-3DBA-0F2F-FE3DC0759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8F774-BBA8-4489-BF2E-9D77B173652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95863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810B3A-C8C9-B013-E2EF-4D4A5142A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F56D8AC-2DFE-0ABC-E794-2DE94DD8AD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381BA29-3E1F-98BC-0582-0578534CF8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3318251-429B-B459-ABF0-E2692C215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C3D7-15E6-4DB2-B853-2D80AD35B3B4}" type="datetimeFigureOut">
              <a:rPr lang="nl-BE" smtClean="0"/>
              <a:t>25/04/2025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3AB830C-D8F1-F0AE-9076-9CBDFEEEE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36FD81B-D578-4520-3FE2-2CEEF8C8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8F774-BBA8-4489-BF2E-9D77B173652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7733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13A2642-0E29-2DCE-029B-C998D9EAD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5C51BDC-1613-660D-8D61-E4F0E31AD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870B974-FD5B-FABC-D2FD-5B1CA5ADA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1BC3D7-15E6-4DB2-B853-2D80AD35B3B4}" type="datetimeFigureOut">
              <a:rPr lang="nl-BE" smtClean="0"/>
              <a:t>25/04/2025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2227DA6-9D88-7D1A-322D-F4D0D0CA79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FD2CB7A-F064-1AF4-E509-7F01ADDFB0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F8F774-BBA8-4489-BF2E-9D77B173652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3764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6A292C12-DB15-7ABC-9CB4-2C5943663E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2953" y="76443"/>
            <a:ext cx="9126094" cy="6705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25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94DCB046-E61C-3D05-CE58-59EEF9404D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299" y="119157"/>
            <a:ext cx="10821401" cy="6619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966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FAB0FFCB-247D-C1BB-F270-7D02A99678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0447" y="117857"/>
            <a:ext cx="9611106" cy="662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019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8371080D-3F28-29C2-077A-00ECA8169F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762" y="1102328"/>
            <a:ext cx="10272476" cy="4653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299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F6720BEA-CE08-F90F-F369-98ED6FC1A7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847" y="121108"/>
            <a:ext cx="10064306" cy="6615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570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D9684DA2-6A88-22ED-37AE-75622AFB0E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1508" y="190829"/>
            <a:ext cx="9388983" cy="6476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59299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Breedbeeld</PresentationFormat>
  <Paragraphs>0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luc van rentergem</dc:creator>
  <cp:lastModifiedBy>luc van rentergem</cp:lastModifiedBy>
  <cp:revision>1</cp:revision>
  <dcterms:created xsi:type="dcterms:W3CDTF">2025-04-25T09:24:27Z</dcterms:created>
  <dcterms:modified xsi:type="dcterms:W3CDTF">2025-04-25T09:29:42Z</dcterms:modified>
</cp:coreProperties>
</file>