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  <p:sldMasterId id="2147483672" r:id="rId6"/>
  </p:sldMasterIdLst>
  <p:notesMasterIdLst>
    <p:notesMasterId r:id="rId25"/>
  </p:notesMasterIdLst>
  <p:sldIdLst>
    <p:sldId id="444" r:id="rId7"/>
    <p:sldId id="440" r:id="rId8"/>
    <p:sldId id="441" r:id="rId9"/>
    <p:sldId id="305" r:id="rId10"/>
    <p:sldId id="315" r:id="rId11"/>
    <p:sldId id="316" r:id="rId12"/>
    <p:sldId id="317" r:id="rId13"/>
    <p:sldId id="446" r:id="rId14"/>
    <p:sldId id="318" r:id="rId15"/>
    <p:sldId id="445" r:id="rId16"/>
    <p:sldId id="319" r:id="rId17"/>
    <p:sldId id="320" r:id="rId18"/>
    <p:sldId id="321" r:id="rId19"/>
    <p:sldId id="322" r:id="rId20"/>
    <p:sldId id="323" r:id="rId21"/>
    <p:sldId id="325" r:id="rId22"/>
    <p:sldId id="439" r:id="rId23"/>
    <p:sldId id="44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HMER Emna" initials="LE" lastIdx="1" clrIdx="0">
    <p:extLst>
      <p:ext uri="{19B8F6BF-5375-455C-9EA6-DF929625EA0E}">
        <p15:presenceInfo xmlns:p15="http://schemas.microsoft.com/office/powerpoint/2012/main" userId="S::emna.lahmer@danone.com::e711a23a-b029-495c-8fa6-fb34b610b9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2C4"/>
    <a:srgbClr val="64CCC9"/>
    <a:srgbClr val="59B1C4"/>
    <a:srgbClr val="5996D1"/>
    <a:srgbClr val="E6E7E8"/>
    <a:srgbClr val="DDDDDD"/>
    <a:srgbClr val="6D6E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6E65C-9052-4FFB-A9C9-9EF300FB6BCB}" v="463" dt="2023-08-25T15:49:32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88776" autoAdjust="0"/>
  </p:normalViewPr>
  <p:slideViewPr>
    <p:cSldViewPr>
      <p:cViewPr varScale="1">
        <p:scale>
          <a:sx n="105" d="100"/>
          <a:sy n="105" d="100"/>
        </p:scale>
        <p:origin x="120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F9A76-BF6E-4E38-8563-5C18E364CB03}" type="datetimeFigureOut">
              <a:rPr lang="en-GB" smtClean="0"/>
              <a:t>09/09/2023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39EF-63B1-448C-8CF2-BE5F5CFA0D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76EC008-383C-4DF5-AA89-129B0956A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75542"/>
            <a:ext cx="10515600" cy="1792499"/>
          </a:xfrm>
        </p:spPr>
        <p:txBody>
          <a:bodyPr/>
          <a:lstStyle>
            <a:lvl1pPr algn="ctr">
              <a:lnSpc>
                <a:spcPct val="1000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5A70CCB-383E-4A98-981B-F08B17D93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5875" y="5701495"/>
            <a:ext cx="4556125" cy="11565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8D367DA-5381-4438-BCF8-5B1FE37063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"/>
            <a:ext cx="5939624" cy="17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1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930D32B-5AA2-C37F-6D7D-C4AA3BD5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B9D6C0-2A68-6B9C-2001-2995BDB6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C51045-3804-4873-0CE6-9DDED2BB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639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A3677-B984-A29C-F27B-187E0E83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3479F0-BC97-F389-70EF-B12E5B79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8A2CF7-5C75-3D1F-0470-686CF8A04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899025-634A-1948-3E89-D8EF38CB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F90C39-7701-A7D7-DA86-53A59731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0AB355-BDF2-1E18-959F-1C860AE7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532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2A73D-792E-F5F5-D4A4-4C3D987F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03870B1-6FF2-E296-15EE-5ADEBE825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5AC5D1-BC9C-F4D3-D83B-2119F02B4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2A56EB-8DB3-3486-3225-AECEF744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5C7E22-6539-8FE3-440C-15BC01EB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6CF32D-D24D-5DB9-AEC2-548BA090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513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49091-1E0B-1AE5-75FC-04CAA685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7DD61D-5C83-99B8-2EEA-AE7C1ADAC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0A21F5-7DC2-DEC8-FED3-D5D3454F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F9004C-EEE5-7754-ED6C-488A4147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51E7EF-241C-3480-E44A-2BE338FB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47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8E4AA23-B5DA-0EDC-82D2-44F54C06F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55FC98-D512-C470-C6AF-87A61DCA8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10C53C-2021-9371-F18B-72640A2A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D39B36-D7F6-D715-E5C1-E4F548F8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3DD4C5-A99F-C99B-DF2A-4CEF40F6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655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B27BC-EA98-5C0F-66FE-6543AF98A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54EDB3-6149-7C99-0FC4-6FE108BD7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7523B4-C5D3-49D6-0482-D05E498D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B041BF-5D87-6944-0B13-8498A5C7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4F3907-1C69-992C-FEA0-987471FD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9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D0A0D-8B24-A97A-D3F5-1DA820C1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841FC7-097C-9440-5908-894844B0A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E101C3-24F2-5C7A-B952-83A8BF31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E9D820-0648-5E53-6B14-DBA971E6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5078E6-17E6-ED7D-3FB0-A7094A12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695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10A46-FD8E-A760-4743-5E3EDCFC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0FEFF4-CFE8-C3BF-556E-E2886A6AF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07F52A-F1BA-ACDB-C60D-11833A08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B7F83A-8F43-2DA7-D1BA-87355480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BAEC3C-883B-2254-9DDA-B642E50B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6237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FB070-EB5A-A4D2-D5D9-363178AF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94861F-1B6B-40F0-9E91-5DBB15FE6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FA670D-6C51-37DE-6A2A-F3A5DAF57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8A1C53-9B3A-64C6-EB9C-31712DCA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D5303F-367F-8ED1-DAFD-8A26A59A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FB8271-9AA5-45A0-035E-F02D5ECE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555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E3CB-E6EE-84D6-8A19-D0856DFE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C8D344-5283-FF91-DE76-21045A5C2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567B6E-78B3-32DC-FAE9-A96F99456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857AFA-AA5C-CD02-831B-299DD1BC9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83EC79-198C-3A57-895E-F8B92DA73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2F91DDE-AE2C-332D-F90F-05E2D2FB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77284D5-804A-8A6F-A7A4-F2C8AC44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FBF70BF-FC2F-25CA-717C-DBAB2354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331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E417-8691-4367-A0EC-FEC2F1D04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730250"/>
            <a:ext cx="9018000" cy="89693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F2139C-9091-498F-AD7D-612D14A130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2047661"/>
            <a:ext cx="9018000" cy="345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D895B-17DC-409F-B594-8899D62AC4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573E3-D542-0AA3-D3B8-DB0B448D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1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91839-1B58-2F98-DED4-6EB8E8A0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3195A57-AF3B-9B12-1033-F9486282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0ABBB2-206A-16D1-7197-80349633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17CC4F-31C0-928E-1094-C6654381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014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F08468F-5FDE-093E-4148-D8AB7BE0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38895A-4106-2B41-3FB4-AB61918D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2FC78E-5DC8-EB53-05FC-D78506F3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357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FEAED-812E-CB07-E64A-B8EA17A1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984821-4A62-B93D-F41C-6CC1FD0A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015C65-BB4C-ACF8-8893-A9CAEDC71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363555-CBA2-C97D-DA99-04DE1E38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9D62FD-72D5-3FC3-1F6B-ADEA80CA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216C18-686B-EA23-EF79-8DC33ABF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0193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2ABFE-B002-1F98-D2C7-533F68BD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487129-2970-0100-B393-B7C3A3EC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76D550-C82D-008A-AFAD-77ABB6547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2D1BDE-C8E0-6036-5879-776F9DE7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3617E3-4263-EFCA-ADE3-0DECB381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94B3AD-B972-FBF1-5188-5B5C7A8B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5739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B7BAB-DB9E-C588-DAFF-5321B257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9D46B5-DA67-3ED5-8B5B-01D37E7F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B9255E-2A71-343C-0430-90D32CA1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92C119-379F-E156-A917-85111FE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7A5F8E-3F08-DBEA-DE17-8794BC97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7252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401CB14-43EF-CC0F-2AD0-41482DBB1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2AD280-EBA7-3E07-1AEF-1F48C3D22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980206-D48F-E7FC-3553-2506B72E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C94EBC-FAAD-0452-A573-0E70EE09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9530BE-2BD1-A909-1624-B629B62C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51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A988-8874-3549-91DA-C37DDA039B6E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90CE7-9B73-7918-886C-30EC7B312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F5E1F4-C1A8-D382-AB27-D19B4CD2A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2239D2-F63C-967E-3D2C-7B3644E1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B8317-6407-43C5-6227-18429AE5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ADB374-EAEA-584E-C538-9B1F056A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13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E04AA-6676-7346-7B1C-0FB25F2B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3B0753-B0C2-41B5-FE2F-FD790529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C45B38-E020-150F-691E-70CE34CC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77CBAD-AE6C-B921-4211-FB08A67C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34EC83-FE61-FB0F-364F-E4F5907B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05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5C7E6-58AB-2F44-7307-48659DD9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EE0193-70F1-1A77-D357-66C9FD16C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EF62DC-2174-7307-5033-A11403A1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5BBAFE-9A72-39A2-F50A-CD76A84F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1F3FA5-8CA2-B20D-C8F8-52EBE415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922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D8515-3432-E477-A4DA-6C84357E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0F4A5D-04E2-D9E3-B589-D58AEB51D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7A1447-E83C-2B40-7DC5-A06413C70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F5AB3F-390B-CAA8-51C0-AE781CC2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EB2A67-8D7F-93DB-D91D-B521B78E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294BFF-9168-9BA6-7194-216F2E27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312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94E5B-1326-3570-FC85-353998B7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A0AF84-599F-D995-4CFF-4CE835D15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48BE69-93E2-1D6F-C253-DD27854E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583B8B-9ED8-1BF9-1A28-2C94CFA9A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D818D2-FBB4-FFA3-AA25-43663BEB8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0868D3D-A39F-5CEF-7D20-2BEE5F42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0BAEEDD-7018-D2F4-3953-9A7EDB43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F6D01C2-C883-ECD5-E8AB-158AF5DA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149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596CD-5DD8-FB70-6706-E3ED2B33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7C5FC17-6EAF-8C69-2B42-3F69F860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4ADB64-FB5D-3398-F69C-E6E94F49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A854A5-C953-D9C2-E579-873F0804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50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C86E0C-929A-42A0-ADBF-F259AB84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730250"/>
            <a:ext cx="9027583" cy="89693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E5437-A0B8-4A75-A492-DCFF529AC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2047661"/>
            <a:ext cx="10515600" cy="3455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6C06A7-0339-43F9-943F-2F108FC0D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65724" cy="19024"/>
          </a:xfrm>
          <a:prstGeom prst="rect">
            <a:avLst/>
          </a:prstGeom>
        </p:spPr>
        <p:txBody>
          <a:bodyPr vert="horz" wrap="none" lIns="0" tIns="3600" rIns="0" bIns="0" rtlCol="0" anchor="t" anchorCtr="0">
            <a:spAutoFit/>
          </a:bodyPr>
          <a:lstStyle>
            <a:lvl1pPr algn="l"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55F8-9BF5-3D3C-97BB-D3730AB53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0326" y="6356350"/>
            <a:ext cx="1311348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C82A0A70-F644-4C3C-81C9-9A02E20E594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CAAFF-2318-90DD-FB6F-5842D5D15F4E}"/>
              </a:ext>
            </a:extLst>
          </p:cNvPr>
          <p:cNvSpPr txBox="1"/>
          <p:nvPr userDrawn="1"/>
        </p:nvSpPr>
        <p:spPr>
          <a:xfrm>
            <a:off x="9840416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Volley Spike 2022-2023</a:t>
            </a:r>
            <a:endParaRPr lang="en-BE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F3BDF9-CA98-E1FC-9451-36C5FB64EC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1251" y="6453336"/>
            <a:ext cx="2100460" cy="3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0" r:id="rId2"/>
    <p:sldLayoutId id="2147483671" r:id="rId3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3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17B9225-19BA-3C72-A76A-3827393A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E393E3-8DCC-9558-2FF9-2EE15F6C3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699EBA-3EEF-9015-07A7-4FBB20B2F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E6BF-0596-4122-83C7-3572733FF1EF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BB3ABB-3195-2FE7-9811-93CC704C5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6CC84D-E373-FCFD-F53D-60F15A02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19BF8-FB47-4866-A2C9-FAFD285C7E5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436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C9E425-0DA3-2058-9E02-5755475B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9870AF-96DF-6E2A-4DB8-FA2AF79D9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C7A4D7-336A-85C3-DD4E-FB20B6EA4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323DC-041E-4081-9709-89E315BD5BE0}" type="datetimeFigureOut">
              <a:rPr lang="nl-BE" smtClean="0"/>
              <a:t>9/09/2023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A296DA-10BC-5E68-59A6-22C08DF7E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18F869-A2EF-F36D-ACA8-A1B7059B3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CB43-762F-41E3-B597-4203380F79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61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C5C-A7B4-4FE0-8F5D-BB8F2C7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6832"/>
            <a:ext cx="10515600" cy="4104456"/>
          </a:xfrm>
        </p:spPr>
        <p:txBody>
          <a:bodyPr/>
          <a:lstStyle/>
          <a:p>
            <a:r>
              <a:rPr lang="nl-BE" dirty="0"/>
              <a:t>HANDLEIDING VOLLEYSPIKE</a:t>
            </a:r>
            <a:br>
              <a:rPr lang="nl-BE" dirty="0"/>
            </a:br>
            <a:r>
              <a:rPr lang="nl-BE" dirty="0">
                <a:highlight>
                  <a:srgbClr val="FF00FF"/>
                </a:highlight>
              </a:rPr>
              <a:t>voor jeugdwedstrijden</a:t>
            </a:r>
            <a:br>
              <a:rPr lang="nl-BE" dirty="0"/>
            </a:br>
            <a:r>
              <a:rPr lang="nl-BE" dirty="0"/>
              <a:t>seizoen 2023-2024</a:t>
            </a:r>
            <a:br>
              <a:rPr lang="nl-BE" dirty="0"/>
            </a:br>
            <a:r>
              <a:rPr lang="nl-BE" b="1" dirty="0">
                <a:solidFill>
                  <a:srgbClr val="FF0000"/>
                </a:solidFill>
              </a:rPr>
              <a:t>voor ploegverantwoordelijken</a:t>
            </a:r>
            <a:br>
              <a:rPr lang="nl-BE" b="1" dirty="0">
                <a:solidFill>
                  <a:srgbClr val="FF0000"/>
                </a:solidFill>
              </a:rPr>
            </a:br>
            <a:r>
              <a:rPr lang="nl-BE" b="1" dirty="0">
                <a:solidFill>
                  <a:srgbClr val="FF0000"/>
                </a:solidFill>
              </a:rPr>
              <a:t>EN SCHEIDSRECHTERS</a:t>
            </a:r>
            <a:br>
              <a:rPr lang="nl-BE" dirty="0"/>
            </a:br>
            <a:br>
              <a:rPr lang="nl-BE" dirty="0"/>
            </a:br>
            <a:r>
              <a:rPr lang="nl-BE" sz="2400" dirty="0"/>
              <a:t>versie 1.2 </a:t>
            </a:r>
            <a:r>
              <a:rPr lang="nl-BE" sz="2400" dirty="0" err="1"/>
              <a:t>build</a:t>
            </a:r>
            <a:r>
              <a:rPr lang="nl-BE" sz="2400" dirty="0"/>
              <a:t> 118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700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53250-6B3E-94FA-6FEE-B26CE1FD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26" y="244226"/>
            <a:ext cx="9018000" cy="896939"/>
          </a:xfrm>
        </p:spPr>
        <p:txBody>
          <a:bodyPr/>
          <a:lstStyle/>
          <a:p>
            <a:pPr algn="ctr"/>
            <a:r>
              <a:rPr lang="nl-BE" sz="2800" b="1" dirty="0"/>
              <a:t>Beslissing  BO VA</a:t>
            </a:r>
            <a:endParaRPr lang="nl-BE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C7FF7A-98A5-9C26-D07F-96E31CEFF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710" y="1412776"/>
            <a:ext cx="10020809" cy="475252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 BO VA heeft beslist dat: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81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een markeerder verplicht is bij :</a:t>
            </a:r>
          </a:p>
          <a:p>
            <a:pPr marL="116522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>
                <a:tab pos="-571500" algn="l"/>
                <a:tab pos="-457200" algn="l"/>
              </a:tabLst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jeugdwedstrijden waarvoor een officiële scheidsrechter is aangeduid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>
                <a:tab pos="-571500" algn="l"/>
                <a:tab pos="-457200" algn="l"/>
              </a:tabLst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jeugdwedstrijden van niveau 1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>
                <a:tab pos="-571500" algn="l"/>
                <a:tab pos="-457200" algn="l"/>
              </a:tabLst>
              <a:defRPr/>
            </a:pPr>
            <a:r>
              <a:rPr kumimoji="0" lang="nl-NL" sz="2000" b="1" i="0" u="none" strike="noStrike" kern="120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jeugdwedstrijden van de provinciale bekercompetitie</a:t>
            </a:r>
          </a:p>
          <a:p>
            <a:pPr marL="116522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>
                <a:tab pos="-571500" algn="l"/>
                <a:tab pos="-457200" algn="l"/>
              </a:tabLst>
              <a:defRPr/>
            </a:pP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in niveau 2 en lager :</a:t>
            </a:r>
          </a:p>
          <a:p>
            <a:pPr marL="116522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VolleySpike Lite gebruikt wordt</a:t>
            </a:r>
          </a:p>
          <a:p>
            <a:pPr marL="116522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setstanden en sancties onmiddellijk na de wedstrijd moeten ingegeven worden</a:t>
            </a:r>
          </a:p>
          <a:p>
            <a:pPr marL="116522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2000" b="1" dirty="0">
                <a:solidFill>
                  <a:srgbClr val="005EB8"/>
                </a:solidFill>
                <a:latin typeface="Calibri"/>
              </a:rPr>
              <a:t>kapiteins (en coaches) tekenen na ingave van deze gegevens af op de tablet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6522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een markeerder is bij deze wedstrijden dus niet verplicht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050809-3FD7-DD42-2272-0AF01530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3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82" y="188641"/>
            <a:ext cx="3962850" cy="720080"/>
          </a:xfrm>
        </p:spPr>
        <p:txBody>
          <a:bodyPr/>
          <a:lstStyle/>
          <a:p>
            <a:r>
              <a:rPr lang="en-BE" noProof="1"/>
              <a:t> administratie staff</a:t>
            </a:r>
            <a:endParaRPr lang="nl-BE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932" y="988830"/>
            <a:ext cx="4446538" cy="4752528"/>
          </a:xfrm>
        </p:spPr>
        <p:txBody>
          <a:bodyPr/>
          <a:lstStyle/>
          <a:p>
            <a:pPr marL="0" lvl="1" indent="0">
              <a:buNone/>
            </a:pPr>
            <a:endParaRPr lang="en-BE" noProof="1"/>
          </a:p>
          <a:p>
            <a:pPr marL="0" lvl="1" indent="0">
              <a:buNone/>
            </a:pPr>
            <a:endParaRPr lang="en-BE" sz="2000" b="1" noProof="1"/>
          </a:p>
          <a:p>
            <a:pPr marL="0" lvl="1" indent="0">
              <a:buNone/>
            </a:pPr>
            <a:r>
              <a:rPr lang="en-BE" sz="2000" b="1" noProof="1"/>
              <a:t>In de volgende stappen gaan we de STAFF activeren</a:t>
            </a:r>
          </a:p>
          <a:p>
            <a:pPr marL="0" lvl="1" indent="0">
              <a:buNone/>
            </a:pPr>
            <a:endParaRPr lang="en-BE" sz="2000" b="1" noProof="1"/>
          </a:p>
          <a:p>
            <a:pPr marL="0" lvl="1" indent="0">
              <a:buNone/>
            </a:pP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Selecteer STAFF thuisploeg</a:t>
            </a:r>
          </a:p>
          <a:p>
            <a:pPr marL="228600" lvl="1" indent="-228600">
              <a:buFont typeface="+mj-lt"/>
              <a:buAutoNum type="arabicPeriod"/>
            </a:pPr>
            <a:endParaRPr lang="en-BE" sz="2000" b="1" noProof="1"/>
          </a:p>
          <a:p>
            <a:pPr marL="0" lvl="1" indent="0">
              <a:buNone/>
            </a:pPr>
            <a:endParaRPr lang="en-BE" sz="2000" b="1" noProof="1"/>
          </a:p>
          <a:p>
            <a:pPr marL="0" lvl="1" indent="0">
              <a:buNone/>
            </a:pPr>
            <a:r>
              <a:rPr lang="en-BE" sz="2000" b="1" noProof="1"/>
              <a:t>TIP: </a:t>
            </a:r>
            <a:endParaRPr lang="nl-BE" sz="2000" b="1" noProof="1"/>
          </a:p>
          <a:p>
            <a:pPr marL="0" lvl="1" indent="0">
              <a:buNone/>
            </a:pPr>
            <a:endParaRPr lang="en-BE" sz="2000" b="1" noProof="1"/>
          </a:p>
          <a:p>
            <a:pPr marL="0" lvl="1" indent="0">
              <a:buNone/>
            </a:pPr>
            <a:r>
              <a:rPr lang="en-BE" sz="2000" b="1" noProof="1"/>
              <a:t>PLAYERS thuisploeg staat nu in witte tekst = selectie is OK</a:t>
            </a:r>
            <a:endParaRPr lang="nl-BE" sz="2000" b="1" noProof="1"/>
          </a:p>
          <a:p>
            <a:pPr marL="0" lvl="1" indent="0">
              <a:buNone/>
            </a:pPr>
            <a:endParaRPr lang="en-BE" sz="2000" b="1" noProof="1"/>
          </a:p>
          <a:p>
            <a:pPr marL="0" lvl="1" indent="0">
              <a:buNone/>
            </a:pPr>
            <a:r>
              <a:rPr lang="en-BE" sz="2000" b="1" noProof="1">
                <a:solidFill>
                  <a:srgbClr val="FF0000"/>
                </a:solidFill>
              </a:rPr>
              <a:t>Zolang de tekst ROOD blijft is de selectie nog niet OK</a:t>
            </a:r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C2FE652-EF2E-5103-914C-4EBC514E3CBE}"/>
              </a:ext>
            </a:extLst>
          </p:cNvPr>
          <p:cNvGrpSpPr/>
          <p:nvPr/>
        </p:nvGrpSpPr>
        <p:grpSpPr>
          <a:xfrm>
            <a:off x="5231904" y="227669"/>
            <a:ext cx="6840760" cy="5577595"/>
            <a:chOff x="5231904" y="227669"/>
            <a:chExt cx="6840760" cy="557759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2F17C3-828F-A417-EEF4-C3B054DBBEF9}"/>
                </a:ext>
              </a:extLst>
            </p:cNvPr>
            <p:cNvSpPr/>
            <p:nvPr/>
          </p:nvSpPr>
          <p:spPr>
            <a:xfrm>
              <a:off x="5231904" y="227669"/>
              <a:ext cx="6840760" cy="55775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FE6C3D-2C27-C7D2-2861-65371F9787FD}"/>
                </a:ext>
              </a:extLst>
            </p:cNvPr>
            <p:cNvSpPr txBox="1"/>
            <p:nvPr/>
          </p:nvSpPr>
          <p:spPr>
            <a:xfrm>
              <a:off x="5458317" y="365163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D3B4FF-459A-ABE4-31FA-47A68D0A7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1076085"/>
              <a:ext cx="4364540" cy="379730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5533A70-B963-DD8C-C33A-E7FFAEB91D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2564904"/>
            <a:ext cx="550363" cy="708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82" y="188641"/>
            <a:ext cx="3962850" cy="720080"/>
          </a:xfrm>
        </p:spPr>
        <p:txBody>
          <a:bodyPr/>
          <a:lstStyle/>
          <a:p>
            <a:r>
              <a:rPr lang="en-BE" noProof="1"/>
              <a:t>administratie staff</a:t>
            </a:r>
            <a:endParaRPr lang="nl-BE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52" y="1052736"/>
            <a:ext cx="5472608" cy="4090885"/>
          </a:xfrm>
        </p:spPr>
        <p:txBody>
          <a:bodyPr/>
          <a:lstStyle/>
          <a:p>
            <a:pPr marL="0" lvl="1" indent="0">
              <a:buNone/>
            </a:pPr>
            <a:r>
              <a:rPr lang="en-BE" sz="2000" b="1" noProof="1"/>
              <a:t>Selecteer STAFF thuisploeg</a:t>
            </a:r>
            <a:r>
              <a:rPr lang="nl-BE" sz="2000" b="1" noProof="1"/>
              <a:t> :</a:t>
            </a:r>
            <a:endParaRPr lang="en-BE" sz="2000" b="1" noProof="1"/>
          </a:p>
          <a:p>
            <a:pPr lvl="2"/>
            <a:r>
              <a:rPr lang="en-BE" sz="2000" b="1" noProof="1"/>
              <a:t>Coach (</a:t>
            </a:r>
            <a:r>
              <a:rPr lang="en-BE" sz="2000" b="1" noProof="1">
                <a:solidFill>
                  <a:srgbClr val="FF0000"/>
                </a:solidFill>
              </a:rPr>
              <a:t>VERPLICHT</a:t>
            </a:r>
            <a:r>
              <a:rPr lang="en-BE" sz="2000" b="1" noProof="1"/>
              <a:t>)</a:t>
            </a:r>
          </a:p>
          <a:p>
            <a:pPr lvl="2"/>
            <a:r>
              <a:rPr lang="en-BE" sz="2000" b="1" noProof="1"/>
              <a:t>Score Keeper (Markeerder</a:t>
            </a:r>
            <a:r>
              <a:rPr lang="nl-BE" sz="2000" b="1" noProof="1"/>
              <a:t> : niet verplicht bij wedstr niv 2</a:t>
            </a:r>
            <a:r>
              <a:rPr lang="en-BE" sz="2000" b="1" noProof="1"/>
              <a:t>)</a:t>
            </a:r>
          </a:p>
          <a:p>
            <a:pPr lvl="2"/>
            <a:r>
              <a:rPr lang="en-BE" sz="2000" b="1" noProof="1"/>
              <a:t>Field Deputy (Terrein</a:t>
            </a:r>
            <a:r>
              <a:rPr lang="nl-BE" sz="2000" b="1" noProof="1"/>
              <a:t>afgevaardigde </a:t>
            </a:r>
            <a:r>
              <a:rPr lang="en-BE" sz="2000" b="1" noProof="1">
                <a:solidFill>
                  <a:srgbClr val="FF0000"/>
                </a:solidFill>
              </a:rPr>
              <a:t>VERPLICHT</a:t>
            </a:r>
            <a:r>
              <a:rPr lang="en-BE" sz="2000" b="1" noProof="1"/>
              <a:t>)</a:t>
            </a:r>
            <a:endParaRPr lang="nl-BE" sz="2000" b="1" noProof="1"/>
          </a:p>
          <a:p>
            <a:pPr marL="216000" lvl="2" indent="0" algn="ctr">
              <a:buNone/>
            </a:pPr>
            <a:endParaRPr lang="nl-BE" sz="2000" b="1" noProof="1">
              <a:highlight>
                <a:srgbClr val="FFFF00"/>
              </a:highlight>
            </a:endParaRPr>
          </a:p>
          <a:p>
            <a:pPr marL="0" lvl="2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Er mag bij de wedstrijden </a:t>
            </a:r>
          </a:p>
          <a:p>
            <a:pPr marL="0" lvl="2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waar een markeerder verplicht is</a:t>
            </a:r>
          </a:p>
          <a:p>
            <a:pPr marL="0" lvl="2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als markeerder en terreinafgevaardigde </a:t>
            </a:r>
          </a:p>
          <a:p>
            <a:pPr marL="0" lvl="2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dezelfde persoon vermeld worden.</a:t>
            </a:r>
          </a:p>
          <a:p>
            <a:pPr marL="0" lvl="2" indent="0" algn="ctr">
              <a:buNone/>
            </a:pPr>
            <a:endParaRPr lang="nl-BE" sz="2000" b="1" noProof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lvl="2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Deze persoon kan enkel terreinafgevaardigde zijn</a:t>
            </a:r>
          </a:p>
          <a:p>
            <a:pPr marL="0" lvl="2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voor de wedstrijd waar hij markeerder is</a:t>
            </a:r>
            <a:endParaRPr lang="en-BE" sz="2000" b="1" noProof="1">
              <a:highlight>
                <a:srgbClr val="FFFF00"/>
              </a:highlight>
            </a:endParaRPr>
          </a:p>
          <a:p>
            <a:pPr marL="0" lvl="1" indent="0">
              <a:buNone/>
            </a:pPr>
            <a:endParaRPr lang="en-BE" sz="2000" b="1" noProof="1"/>
          </a:p>
          <a:p>
            <a:pPr marL="0" lvl="1" indent="0">
              <a:buNone/>
            </a:pPr>
            <a:r>
              <a:rPr lang="en-BE" sz="2000" b="1" noProof="1"/>
              <a:t>LET OP: </a:t>
            </a:r>
          </a:p>
          <a:p>
            <a:pPr lvl="2"/>
            <a:r>
              <a:rPr lang="nl-BE" sz="2000" b="1" noProof="1"/>
              <a:t>Z</a:t>
            </a:r>
            <a:r>
              <a:rPr lang="en-BE" sz="2000" b="1" noProof="1"/>
              <a:t>onder coach kan er geen assistant coach worden aangeduid</a:t>
            </a:r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71E4054E-13EA-E126-1918-95689256940F}"/>
              </a:ext>
            </a:extLst>
          </p:cNvPr>
          <p:cNvGrpSpPr/>
          <p:nvPr/>
        </p:nvGrpSpPr>
        <p:grpSpPr>
          <a:xfrm>
            <a:off x="5881912" y="227669"/>
            <a:ext cx="6046735" cy="3201331"/>
            <a:chOff x="5881912" y="227669"/>
            <a:chExt cx="6046735" cy="320133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2F17C3-828F-A417-EEF4-C3B054DBBEF9}"/>
                </a:ext>
              </a:extLst>
            </p:cNvPr>
            <p:cNvSpPr/>
            <p:nvPr/>
          </p:nvSpPr>
          <p:spPr>
            <a:xfrm>
              <a:off x="5881912" y="227669"/>
              <a:ext cx="6046735" cy="320133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FE6C3D-2C27-C7D2-2861-65371F9787FD}"/>
                </a:ext>
              </a:extLst>
            </p:cNvPr>
            <p:cNvSpPr txBox="1"/>
            <p:nvPr/>
          </p:nvSpPr>
          <p:spPr>
            <a:xfrm>
              <a:off x="6078797" y="393861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304DB5-EE5E-0A60-B70D-ADAEC70F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12263"/>
              <a:ext cx="3676126" cy="272744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7D2A3BF-C92F-F7EA-98A5-B320938DD34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631775">
            <a:off x="6043136" y="1917024"/>
            <a:ext cx="553936" cy="573588"/>
          </a:xfrm>
          <a:prstGeom prst="rect">
            <a:avLst/>
          </a:prstGeom>
          <a:noFill/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C8E9F5C6-79A8-5E85-0BA9-176B3B871E0C}"/>
              </a:ext>
            </a:extLst>
          </p:cNvPr>
          <p:cNvGrpSpPr/>
          <p:nvPr/>
        </p:nvGrpSpPr>
        <p:grpSpPr>
          <a:xfrm>
            <a:off x="5881912" y="3566494"/>
            <a:ext cx="6094522" cy="2464986"/>
            <a:chOff x="5881912" y="3566494"/>
            <a:chExt cx="6094522" cy="24649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BEFFB0F-3655-69DD-C40F-85C6D9EA1313}"/>
                </a:ext>
              </a:extLst>
            </p:cNvPr>
            <p:cNvSpPr/>
            <p:nvPr/>
          </p:nvSpPr>
          <p:spPr>
            <a:xfrm>
              <a:off x="5881912" y="3566494"/>
              <a:ext cx="6046736" cy="246498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D74352-C53D-DDD2-58FC-E3A2AEBAD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282" y="4225398"/>
              <a:ext cx="5319152" cy="114781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A3F6DB-AF71-1B84-5090-2692689F8A1F}"/>
                </a:ext>
              </a:extLst>
            </p:cNvPr>
            <p:cNvSpPr txBox="1"/>
            <p:nvPr/>
          </p:nvSpPr>
          <p:spPr>
            <a:xfrm>
              <a:off x="6099017" y="3566494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2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8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82" y="188641"/>
            <a:ext cx="4466906" cy="720080"/>
          </a:xfrm>
        </p:spPr>
        <p:txBody>
          <a:bodyPr/>
          <a:lstStyle/>
          <a:p>
            <a:r>
              <a:rPr lang="en-BE" noProof="1"/>
              <a:t>administratie staff</a:t>
            </a:r>
            <a:br>
              <a:rPr lang="en-BE" noProof="1"/>
            </a:br>
            <a:endParaRPr lang="nl-BE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1412776"/>
            <a:ext cx="4446538" cy="4090885"/>
          </a:xfrm>
        </p:spPr>
        <p:txBody>
          <a:bodyPr/>
          <a:lstStyle/>
          <a:p>
            <a:pPr marL="0" lvl="1" indent="0">
              <a:buNone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r>
              <a:rPr lang="nl-NL" sz="2000" b="1" noProof="1"/>
              <a:t>Indien er andere of extra staff nodig is, kan je deze toevoegen via ADD OFFICIAL.</a:t>
            </a: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Vul alle info in</a:t>
            </a:r>
          </a:p>
          <a:p>
            <a:pPr lvl="2"/>
            <a:endParaRPr lang="en-BE" sz="2000" b="1" noProof="1"/>
          </a:p>
          <a:p>
            <a:pPr lvl="2"/>
            <a:r>
              <a:rPr lang="en-BE" sz="2000" b="1" noProof="1"/>
              <a:t>LET OP: licentie nummer STAFF wordt niet gecontroleerd op correctheid.</a:t>
            </a:r>
          </a:p>
          <a:p>
            <a:pPr marL="228600" lvl="1" indent="-228600">
              <a:buFont typeface="+mj-lt"/>
              <a:buAutoNum type="arabicPeriod"/>
            </a:pP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Activeer de extra STAFF</a:t>
            </a:r>
            <a:endParaRPr lang="nl-NL" sz="2000" b="1" noProof="1"/>
          </a:p>
          <a:p>
            <a:pPr marL="228600" lvl="1" indent="-228600">
              <a:buFont typeface="+mj-lt"/>
              <a:buAutoNum type="arabicPeriod"/>
            </a:pPr>
            <a:endParaRPr lang="en-BE" sz="2000" b="1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5B00185-1CB2-6966-5B0F-B7B4150601F9}"/>
              </a:ext>
            </a:extLst>
          </p:cNvPr>
          <p:cNvGrpSpPr/>
          <p:nvPr/>
        </p:nvGrpSpPr>
        <p:grpSpPr>
          <a:xfrm>
            <a:off x="5231904" y="227669"/>
            <a:ext cx="6696744" cy="1185107"/>
            <a:chOff x="5231904" y="227669"/>
            <a:chExt cx="6696744" cy="118510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2F17C3-828F-A417-EEF4-C3B054DBBEF9}"/>
                </a:ext>
              </a:extLst>
            </p:cNvPr>
            <p:cNvSpPr/>
            <p:nvPr/>
          </p:nvSpPr>
          <p:spPr>
            <a:xfrm>
              <a:off x="5231904" y="227669"/>
              <a:ext cx="6696744" cy="11851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FE6C3D-2C27-C7D2-2861-65371F9787FD}"/>
                </a:ext>
              </a:extLst>
            </p:cNvPr>
            <p:cNvSpPr txBox="1"/>
            <p:nvPr/>
          </p:nvSpPr>
          <p:spPr>
            <a:xfrm>
              <a:off x="5458317" y="365163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5102A7-8653-1DDA-46FE-4D0230D41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8528" y="447585"/>
              <a:ext cx="3403625" cy="46113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7D2A3BF-C92F-F7EA-98A5-B320938DD34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621927"/>
            <a:ext cx="553936" cy="573588"/>
          </a:xfrm>
          <a:prstGeom prst="rect">
            <a:avLst/>
          </a:prstGeom>
          <a:noFill/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CE523B62-5BA9-5DC0-ACF9-DEAC91741EDF}"/>
              </a:ext>
            </a:extLst>
          </p:cNvPr>
          <p:cNvGrpSpPr/>
          <p:nvPr/>
        </p:nvGrpSpPr>
        <p:grpSpPr>
          <a:xfrm>
            <a:off x="5233257" y="1550270"/>
            <a:ext cx="6695391" cy="2526802"/>
            <a:chOff x="5233257" y="1550270"/>
            <a:chExt cx="6695391" cy="252680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BEFFB0F-3655-69DD-C40F-85C6D9EA1313}"/>
                </a:ext>
              </a:extLst>
            </p:cNvPr>
            <p:cNvSpPr/>
            <p:nvPr/>
          </p:nvSpPr>
          <p:spPr>
            <a:xfrm>
              <a:off x="5233257" y="1550270"/>
              <a:ext cx="6695391" cy="252680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A3F6DB-AF71-1B84-5090-2692689F8A1F}"/>
                </a:ext>
              </a:extLst>
            </p:cNvPr>
            <p:cNvSpPr txBox="1"/>
            <p:nvPr/>
          </p:nvSpPr>
          <p:spPr>
            <a:xfrm>
              <a:off x="5458317" y="1628800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2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7779F9-A9F8-B483-7C6B-B044046B0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4032" y="1587118"/>
              <a:ext cx="3485369" cy="24565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815025-3A02-6A88-EF1C-E42EF0287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0456" y="3138487"/>
              <a:ext cx="1000125" cy="58102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8028A9E-436C-B95A-2DDF-3C045B42136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518" y="3458218"/>
            <a:ext cx="553936" cy="573588"/>
          </a:xfrm>
          <a:prstGeom prst="rect">
            <a:avLst/>
          </a:prstGeom>
          <a:noFill/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36B41F64-2365-F8B0-671A-E77A41F340D5}"/>
              </a:ext>
            </a:extLst>
          </p:cNvPr>
          <p:cNvGrpSpPr/>
          <p:nvPr/>
        </p:nvGrpSpPr>
        <p:grpSpPr>
          <a:xfrm>
            <a:off x="5231904" y="4183724"/>
            <a:ext cx="6695391" cy="2142481"/>
            <a:chOff x="5231904" y="4183724"/>
            <a:chExt cx="6695391" cy="214248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762A80-5805-370B-696F-CB6085A18AC9}"/>
                </a:ext>
              </a:extLst>
            </p:cNvPr>
            <p:cNvSpPr/>
            <p:nvPr/>
          </p:nvSpPr>
          <p:spPr>
            <a:xfrm>
              <a:off x="5231904" y="4183724"/>
              <a:ext cx="6695391" cy="20523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4A2C2-28B1-97C4-F98D-2D9652D1819D}"/>
                </a:ext>
              </a:extLst>
            </p:cNvPr>
            <p:cNvSpPr txBox="1"/>
            <p:nvPr/>
          </p:nvSpPr>
          <p:spPr>
            <a:xfrm>
              <a:off x="5456964" y="4262254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3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87F38DB-86BE-2D7E-BCF9-D6E9785BE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84032" y="4214566"/>
              <a:ext cx="2389081" cy="211163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C4CA4D-F91B-5B6E-1BDB-406A11118ACF}"/>
                </a:ext>
              </a:extLst>
            </p:cNvPr>
            <p:cNvSpPr/>
            <p:nvPr/>
          </p:nvSpPr>
          <p:spPr>
            <a:xfrm>
              <a:off x="6262010" y="5628930"/>
              <a:ext cx="2615233" cy="4023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6EB8E64-5B5E-7A85-1B0B-BF197F95708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03" y="5964352"/>
            <a:ext cx="553936" cy="57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1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82" y="188641"/>
            <a:ext cx="4682930" cy="720080"/>
          </a:xfrm>
        </p:spPr>
        <p:txBody>
          <a:bodyPr/>
          <a:lstStyle/>
          <a:p>
            <a:r>
              <a:rPr lang="en-BE" noProof="1"/>
              <a:t>administratie </a:t>
            </a:r>
            <a:br>
              <a:rPr lang="nl-BE" noProof="1"/>
            </a:br>
            <a:r>
              <a:rPr lang="nl-BE" noProof="1"/>
              <a:t>spelers en </a:t>
            </a:r>
            <a:r>
              <a:rPr lang="en-BE" noProof="1"/>
              <a:t>staff</a:t>
            </a:r>
            <a:r>
              <a:rPr lang="nl-BE" noProof="1"/>
              <a:t> b</a:t>
            </a:r>
            <a:r>
              <a:rPr lang="en-BE" noProof="1"/>
              <a:t>ezoekers</a:t>
            </a:r>
            <a:endParaRPr lang="nl-BE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982" y="1383557"/>
            <a:ext cx="4896275" cy="4090885"/>
          </a:xfrm>
        </p:spPr>
        <p:txBody>
          <a:bodyPr/>
          <a:lstStyle/>
          <a:p>
            <a:pPr marL="0" lvl="1" indent="0">
              <a:buNone/>
            </a:pPr>
            <a:endParaRPr lang="en-BE" noProof="1"/>
          </a:p>
          <a:p>
            <a:pPr lvl="1"/>
            <a:r>
              <a:rPr lang="nl-NL" sz="2000" b="1" noProof="1"/>
              <a:t>Nu de administratie van de thuisploeg in orde is, is het aan de beurt aan de bezoekers.</a:t>
            </a:r>
            <a:endParaRPr lang="en-BE" sz="2000" b="1" noProof="1"/>
          </a:p>
          <a:p>
            <a:pPr lvl="1"/>
            <a:endParaRPr lang="nl-NL" sz="2000" b="1" noProof="1"/>
          </a:p>
          <a:p>
            <a:pPr lvl="1"/>
            <a:r>
              <a:rPr lang="nl-NL" sz="2000" b="1" noProof="1"/>
              <a:t>Overhandig daarvoor de tablet aan de verantwoordelijke van de bezoekers.</a:t>
            </a:r>
            <a:endParaRPr lang="en-BE" sz="2000" b="1" noProof="1"/>
          </a:p>
          <a:p>
            <a:pPr lvl="1"/>
            <a:endParaRPr lang="nl-NL" sz="2000" b="1" noProof="1"/>
          </a:p>
          <a:p>
            <a:pPr lvl="1"/>
            <a:r>
              <a:rPr lang="nl-NL" sz="2000" b="1" noProof="1"/>
              <a:t>De verantwoordelijke van de bezoekende club zal spelers en staff ingeven via dezelfde procedure als de thuisploeg.</a:t>
            </a:r>
            <a:endParaRPr lang="en-BE" sz="2000" b="1" noProof="1"/>
          </a:p>
          <a:p>
            <a:pPr lvl="1"/>
            <a:endParaRPr lang="nl-NL" sz="2000" b="1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99EF37AF-72A0-4B91-9FB8-E4B0C0EBF901}"/>
              </a:ext>
            </a:extLst>
          </p:cNvPr>
          <p:cNvGrpSpPr/>
          <p:nvPr/>
        </p:nvGrpSpPr>
        <p:grpSpPr>
          <a:xfrm>
            <a:off x="5738370" y="297086"/>
            <a:ext cx="5832648" cy="4090885"/>
            <a:chOff x="5738370" y="297086"/>
            <a:chExt cx="5832648" cy="40908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2F17C3-828F-A417-EEF4-C3B054DBBEF9}"/>
                </a:ext>
              </a:extLst>
            </p:cNvPr>
            <p:cNvSpPr/>
            <p:nvPr/>
          </p:nvSpPr>
          <p:spPr>
            <a:xfrm>
              <a:off x="5738370" y="297086"/>
              <a:ext cx="5832648" cy="40908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FE6C3D-2C27-C7D2-2861-65371F9787FD}"/>
                </a:ext>
              </a:extLst>
            </p:cNvPr>
            <p:cNvSpPr txBox="1"/>
            <p:nvPr/>
          </p:nvSpPr>
          <p:spPr>
            <a:xfrm>
              <a:off x="5964783" y="434580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E9991-BD75-1CD8-DAF7-47E2F2DE6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8143" y="620688"/>
              <a:ext cx="3983109" cy="352747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F45728-12CE-9772-4911-77430220B51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78548">
            <a:off x="10563996" y="2493560"/>
            <a:ext cx="366953" cy="537287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50959C-A45A-77C5-1475-F00FEC6930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8999159">
            <a:off x="10640699" y="3075201"/>
            <a:ext cx="366953" cy="537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6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82" y="188641"/>
            <a:ext cx="3962850" cy="720080"/>
          </a:xfrm>
        </p:spPr>
        <p:txBody>
          <a:bodyPr/>
          <a:lstStyle/>
          <a:p>
            <a:r>
              <a:rPr lang="en-BE" noProof="1"/>
              <a:t>administratie</a:t>
            </a:r>
            <a:br>
              <a:rPr lang="en-BE" noProof="1"/>
            </a:br>
            <a:r>
              <a:rPr lang="en-BE" noProof="1"/>
              <a:t>scheidsrechters</a:t>
            </a:r>
            <a:endParaRPr lang="nl-BE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49" y="964477"/>
            <a:ext cx="4896275" cy="5607501"/>
          </a:xfrm>
        </p:spPr>
        <p:txBody>
          <a:bodyPr/>
          <a:lstStyle/>
          <a:p>
            <a:pPr marL="0" lvl="1" indent="0">
              <a:buNone/>
            </a:pPr>
            <a:endParaRPr lang="en-BE" noProof="1"/>
          </a:p>
          <a:p>
            <a:pPr lvl="1"/>
            <a:r>
              <a:rPr lang="nl-NL" sz="2000" b="1" noProof="1"/>
              <a:t>Nu de administratie van de thuisploeg </a:t>
            </a:r>
            <a:r>
              <a:rPr lang="en-BE" sz="2000" b="1" noProof="1"/>
              <a:t>en bezoekers </a:t>
            </a:r>
            <a:r>
              <a:rPr lang="nl-NL" sz="2000" b="1" noProof="1"/>
              <a:t>in orde </a:t>
            </a:r>
            <a:r>
              <a:rPr lang="en-BE" sz="2000" b="1" noProof="1"/>
              <a:t>zijn</a:t>
            </a:r>
            <a:r>
              <a:rPr lang="nl-NL" sz="2000" b="1" noProof="1"/>
              <a:t>, is het aan de beurt </a:t>
            </a:r>
            <a:r>
              <a:rPr lang="en-BE" sz="2000" b="1" noProof="1"/>
              <a:t>om de scheidsrechters te activeren</a:t>
            </a:r>
            <a:r>
              <a:rPr lang="nl-NL" sz="2000" b="1" noProof="1"/>
              <a:t>.</a:t>
            </a:r>
            <a:endParaRPr lang="en-BE" sz="2000" b="1" noProof="1"/>
          </a:p>
          <a:p>
            <a:pPr lvl="1"/>
            <a:endParaRPr lang="nl-NL" sz="2000" b="1" noProof="1"/>
          </a:p>
          <a:p>
            <a:pPr lvl="1"/>
            <a:r>
              <a:rPr lang="nl-NL" sz="2000" b="1" noProof="1"/>
              <a:t>Overha</a:t>
            </a:r>
            <a:r>
              <a:rPr lang="en-BE" sz="2000" b="1" noProof="1"/>
              <a:t>ndig de tablet aan de scheidsrechter die zichzelf </a:t>
            </a:r>
            <a:r>
              <a:rPr lang="nl-BE" sz="2000" b="1" noProof="1"/>
              <a:t>zal</a:t>
            </a:r>
            <a:r>
              <a:rPr lang="en-BE" sz="2000" b="1" noProof="1"/>
              <a:t> activeren</a:t>
            </a:r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Selecteer EDIT OFFICIALS</a:t>
            </a:r>
          </a:p>
          <a:p>
            <a:pPr lvl="2"/>
            <a:r>
              <a:rPr lang="nl-BE" sz="2000" b="1" noProof="1"/>
              <a:t>O</a:t>
            </a:r>
            <a:r>
              <a:rPr lang="en-BE" sz="2000" b="1" noProof="1"/>
              <a:t>ptioneel: download de images van de scheidsrechters</a:t>
            </a:r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Activeer de scheidsrechters en selecteer DONE</a:t>
            </a:r>
          </a:p>
          <a:p>
            <a:pPr marL="0" lvl="1" indent="0">
              <a:buNone/>
            </a:pPr>
            <a:endParaRPr lang="en-BE" noProof="1"/>
          </a:p>
          <a:p>
            <a:pPr marL="85725" lvl="1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Bij jeugdwedstrijden waarvoor </a:t>
            </a:r>
          </a:p>
          <a:p>
            <a:pPr marL="85725" lvl="1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geen officiële scheidsrechter is aangeduid</a:t>
            </a:r>
          </a:p>
          <a:p>
            <a:pPr marL="85725" lvl="1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moet de jeugdscheidsrechter via de knop “Add Official” </a:t>
            </a:r>
          </a:p>
          <a:p>
            <a:pPr marL="85725" lvl="1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zijn naam,voornaam, lidnummer en rol ingeven</a:t>
            </a:r>
            <a:endParaRPr lang="en-BE" sz="2000" b="1" noProof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502002A-B963-6EE9-F78B-A683E45F495C}"/>
              </a:ext>
            </a:extLst>
          </p:cNvPr>
          <p:cNvGrpSpPr/>
          <p:nvPr/>
        </p:nvGrpSpPr>
        <p:grpSpPr>
          <a:xfrm>
            <a:off x="5738370" y="4602377"/>
            <a:ext cx="5832648" cy="1567187"/>
            <a:chOff x="5738370" y="4602377"/>
            <a:chExt cx="5832648" cy="156718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5BDBF5-76C3-4F93-1ED1-62935BA47876}"/>
                </a:ext>
              </a:extLst>
            </p:cNvPr>
            <p:cNvSpPr/>
            <p:nvPr/>
          </p:nvSpPr>
          <p:spPr>
            <a:xfrm>
              <a:off x="5738370" y="4602377"/>
              <a:ext cx="5832648" cy="15671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F5B835-B3D1-C94F-07C2-AD8D5A64B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9655" y="4757043"/>
              <a:ext cx="4751706" cy="115272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5011B2-741C-E37F-FAD3-8BFF17B63AA2}"/>
                </a:ext>
              </a:extLst>
            </p:cNvPr>
            <p:cNvSpPr txBox="1"/>
            <p:nvPr/>
          </p:nvSpPr>
          <p:spPr>
            <a:xfrm>
              <a:off x="5964783" y="4735611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2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835B96E-D448-3E26-5349-97901814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949" y="5825142"/>
            <a:ext cx="657225" cy="419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C6FE9-9497-0F61-3E5F-A52FF4697AB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3419915">
            <a:off x="10215139" y="4912640"/>
            <a:ext cx="366953" cy="537287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4CC771-7769-BBFB-A7FB-14A98403BA6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3419915">
            <a:off x="10215138" y="5596467"/>
            <a:ext cx="366953" cy="537287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7EE4B5-BD0B-F358-12B1-7D684BD23DD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679865" y="6034692"/>
            <a:ext cx="366953" cy="537287"/>
          </a:xfrm>
          <a:prstGeom prst="rect">
            <a:avLst/>
          </a:prstGeom>
          <a:noFill/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7E96933D-4CB0-18AA-652E-733DFFA38936}"/>
              </a:ext>
            </a:extLst>
          </p:cNvPr>
          <p:cNvGrpSpPr/>
          <p:nvPr/>
        </p:nvGrpSpPr>
        <p:grpSpPr>
          <a:xfrm>
            <a:off x="5738370" y="297086"/>
            <a:ext cx="5832648" cy="4090885"/>
            <a:chOff x="5738370" y="297086"/>
            <a:chExt cx="5832648" cy="40908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2F17C3-828F-A417-EEF4-C3B054DBBEF9}"/>
                </a:ext>
              </a:extLst>
            </p:cNvPr>
            <p:cNvSpPr/>
            <p:nvPr/>
          </p:nvSpPr>
          <p:spPr>
            <a:xfrm>
              <a:off x="5738370" y="297086"/>
              <a:ext cx="5832648" cy="40908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FE6C3D-2C27-C7D2-2861-65371F9787FD}"/>
                </a:ext>
              </a:extLst>
            </p:cNvPr>
            <p:cNvSpPr txBox="1"/>
            <p:nvPr/>
          </p:nvSpPr>
          <p:spPr>
            <a:xfrm>
              <a:off x="5964783" y="434580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A3DAF5-2D66-3FCB-02B1-1FC1B35AE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0182" y="540449"/>
              <a:ext cx="4401131" cy="367786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250959C-A45A-77C5-1475-F00FEC69300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3765857"/>
            <a:ext cx="366953" cy="537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31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82" y="188641"/>
            <a:ext cx="3962850" cy="720080"/>
          </a:xfrm>
        </p:spPr>
        <p:txBody>
          <a:bodyPr/>
          <a:lstStyle/>
          <a:p>
            <a:r>
              <a:rPr lang="en-BE" noProof="1"/>
              <a:t> administratie</a:t>
            </a:r>
            <a:r>
              <a:rPr lang="nl-BE" noProof="1"/>
              <a:t> </a:t>
            </a:r>
            <a:r>
              <a:rPr lang="en-BE" noProof="1"/>
              <a:t>BEVESTIGEN</a:t>
            </a:r>
            <a:endParaRPr lang="nl-BE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49" y="1019355"/>
            <a:ext cx="4896275" cy="5145949"/>
          </a:xfrm>
        </p:spPr>
        <p:txBody>
          <a:bodyPr/>
          <a:lstStyle/>
          <a:p>
            <a:pPr marL="0" lvl="1" indent="0">
              <a:buNone/>
            </a:pPr>
            <a:endParaRPr lang="en-BE" noProof="1"/>
          </a:p>
          <a:p>
            <a:pPr lvl="1"/>
            <a:r>
              <a:rPr lang="en-BE" sz="2000" b="1" noProof="1"/>
              <a:t>Wanneer alle items in administratie in witte tekst staan, </a:t>
            </a:r>
            <a:r>
              <a:rPr lang="nl-BE" sz="2000" b="1" noProof="1"/>
              <a:t>is alles overeenkomstig het ontmoetingsreglement ingevuld en </a:t>
            </a:r>
            <a:r>
              <a:rPr lang="en-BE" sz="2000" b="1" noProof="1"/>
              <a:t>kunnen we terugkeren naar het hoofdmenu</a:t>
            </a:r>
            <a:endParaRPr lang="nl-NL" sz="2000" b="1" noProof="1"/>
          </a:p>
          <a:p>
            <a:pPr lvl="1"/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Selecteer DONE om terug te keren naar hoofdmenu.</a:t>
            </a:r>
          </a:p>
          <a:p>
            <a:pPr marL="0" lvl="1" indent="0">
              <a:buNone/>
            </a:pPr>
            <a:endParaRPr lang="en-BE" sz="2000" b="1" noProof="1"/>
          </a:p>
          <a:p>
            <a:pPr marL="0" lvl="1" indent="0">
              <a:buNone/>
            </a:pPr>
            <a:r>
              <a:rPr lang="en-BE" sz="2000" b="1" noProof="1"/>
              <a:t>Hiermee is de administratie klaar </a:t>
            </a:r>
            <a:endParaRPr lang="nl-BE" sz="2000" b="1" noProof="1"/>
          </a:p>
          <a:p>
            <a:pPr marL="0" lvl="1" indent="0">
              <a:buNone/>
            </a:pPr>
            <a:endParaRPr lang="nl-BE" sz="1400" noProof="1"/>
          </a:p>
          <a:p>
            <a:pPr marL="228600" lvl="1" indent="-228600">
              <a:buFont typeface="+mj-lt"/>
              <a:buAutoNum type="arabicPeriod"/>
            </a:pPr>
            <a:endParaRPr lang="nl-BE" sz="1400" noProof="1"/>
          </a:p>
          <a:p>
            <a:pPr marL="0" lvl="1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De scheidsrechter gebruikt het scherm </a:t>
            </a:r>
          </a:p>
          <a:p>
            <a:pPr marL="0" lvl="1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SHOW ROSTER </a:t>
            </a:r>
          </a:p>
          <a:p>
            <a:pPr marL="0" lvl="1" indent="0" algn="ctr">
              <a:buNone/>
            </a:pPr>
            <a:r>
              <a:rPr lang="nl-BE" sz="2000" b="1" noProof="1">
                <a:solidFill>
                  <a:srgbClr val="FF0000"/>
                </a:solidFill>
                <a:highlight>
                  <a:srgbClr val="FFFF00"/>
                </a:highlight>
              </a:rPr>
              <a:t>om de truinummers van de spelers na te zien </a:t>
            </a:r>
            <a:endParaRPr lang="en-BE" sz="2000" b="1" noProof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8AC4A70-2103-076C-B272-F28706DF694C}"/>
              </a:ext>
            </a:extLst>
          </p:cNvPr>
          <p:cNvGrpSpPr/>
          <p:nvPr/>
        </p:nvGrpSpPr>
        <p:grpSpPr>
          <a:xfrm>
            <a:off x="5738370" y="297086"/>
            <a:ext cx="5832648" cy="4090885"/>
            <a:chOff x="5738370" y="297086"/>
            <a:chExt cx="5832648" cy="4090885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70940C85-7045-6B28-520E-7A086AA30361}"/>
                </a:ext>
              </a:extLst>
            </p:cNvPr>
            <p:cNvGrpSpPr/>
            <p:nvPr/>
          </p:nvGrpSpPr>
          <p:grpSpPr>
            <a:xfrm>
              <a:off x="5738370" y="297086"/>
              <a:ext cx="5832648" cy="4090885"/>
              <a:chOff x="5738370" y="297086"/>
              <a:chExt cx="5832648" cy="4090885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82F17C3-828F-A417-EEF4-C3B054DBBEF9}"/>
                  </a:ext>
                </a:extLst>
              </p:cNvPr>
              <p:cNvSpPr/>
              <p:nvPr/>
            </p:nvSpPr>
            <p:spPr>
              <a:xfrm>
                <a:off x="5738370" y="297086"/>
                <a:ext cx="5832648" cy="409088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FE6C3D-2C27-C7D2-2861-65371F9787FD}"/>
                  </a:ext>
                </a:extLst>
              </p:cNvPr>
              <p:cNvSpPr txBox="1"/>
              <p:nvPr/>
            </p:nvSpPr>
            <p:spPr>
              <a:xfrm>
                <a:off x="5964783" y="434580"/>
                <a:ext cx="4826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3200" b="1" cap="all" dirty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1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B791196-FFA9-042E-0C72-B2AB53C2F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68790" y="694564"/>
                <a:ext cx="3831688" cy="3415512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835B96E-D448-3E26-5349-979018142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11968" y="3900526"/>
              <a:ext cx="657225" cy="4191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E4B5-BD0B-F358-12B1-7D684BD23DD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015018" y="4153500"/>
            <a:ext cx="366953" cy="537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99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9093D52-8A4A-4A0D-96C0-2835312FD987}"/>
              </a:ext>
            </a:extLst>
          </p:cNvPr>
          <p:cNvSpPr/>
          <p:nvPr/>
        </p:nvSpPr>
        <p:spPr>
          <a:xfrm>
            <a:off x="759430" y="3907184"/>
            <a:ext cx="4510908" cy="25045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86C26A7-B3D9-44F8-BEED-549AD98C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6" y="1234022"/>
            <a:ext cx="10058400" cy="3431403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u="sng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CB431-CED7-DE47-B47A-0D77C2F1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C2E5CA2-2415-4302-BAF1-F452FA2E5EF4}"/>
              </a:ext>
            </a:extLst>
          </p:cNvPr>
          <p:cNvSpPr txBox="1">
            <a:spLocks/>
          </p:cNvSpPr>
          <p:nvPr/>
        </p:nvSpPr>
        <p:spPr>
          <a:xfrm>
            <a:off x="366002" y="552137"/>
            <a:ext cx="5135149" cy="4450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1600" dirty="0">
                <a:solidFill>
                  <a:schemeClr val="accent1"/>
                </a:solidFill>
              </a:rPr>
              <a:t>Wanneer VolleySpike crashed kunnen we bijna altijd de laatste situatie terugzetten.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sz="1600" b="1" dirty="0">
                <a:solidFill>
                  <a:srgbClr val="FF0000"/>
                </a:solidFill>
              </a:rPr>
              <a:t>LET OP: doe zeker geen nieuwe download van de wedstrijd </a:t>
            </a:r>
            <a:r>
              <a:rPr lang="nl-BE" sz="1600" b="1" dirty="0">
                <a:solidFill>
                  <a:srgbClr val="FF0000"/>
                </a:solidFill>
              </a:rPr>
              <a:t>want</a:t>
            </a:r>
            <a:r>
              <a:rPr lang="nl-NL" sz="1600" b="1" dirty="0">
                <a:solidFill>
                  <a:srgbClr val="FF0000"/>
                </a:solidFill>
              </a:rPr>
              <a:t> dit zal de gegevens overschrijven !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sz="1600" dirty="0">
                <a:solidFill>
                  <a:schemeClr val="accent1"/>
                </a:solidFill>
              </a:rPr>
              <a:t>Ga naar MATCH FORMAT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sz="1600" dirty="0">
                <a:solidFill>
                  <a:schemeClr val="accent1"/>
                </a:solidFill>
              </a:rPr>
              <a:t>Selecteer RESTORE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sz="1600" dirty="0">
                <a:solidFill>
                  <a:schemeClr val="accent1"/>
                </a:solidFill>
              </a:rPr>
              <a:t>Selecteer de wedstrijd waarmee je bezig was</a:t>
            </a:r>
            <a:r>
              <a:rPr lang="en-BE" sz="1600" dirty="0">
                <a:solidFill>
                  <a:schemeClr val="accent1"/>
                </a:solidFill>
              </a:rPr>
              <a:t>, </a:t>
            </a:r>
            <a:r>
              <a:rPr lang="en-BE" sz="1600" dirty="0" err="1">
                <a:solidFill>
                  <a:schemeClr val="accent1"/>
                </a:solidFill>
              </a:rPr>
              <a:t>bevestig</a:t>
            </a:r>
            <a:r>
              <a:rPr lang="en-BE" sz="1600" dirty="0">
                <a:solidFill>
                  <a:schemeClr val="accent1"/>
                </a:solidFill>
              </a:rPr>
              <a:t> met OK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BE" sz="1600" dirty="0">
                <a:solidFill>
                  <a:schemeClr val="accent1"/>
                </a:solidFill>
              </a:rPr>
              <a:t>De </a:t>
            </a:r>
            <a:r>
              <a:rPr lang="en-BE" sz="1600" dirty="0" err="1">
                <a:solidFill>
                  <a:schemeClr val="accent1"/>
                </a:solidFill>
              </a:rPr>
              <a:t>wedstrijd</a:t>
            </a:r>
            <a:r>
              <a:rPr lang="en-BE" sz="1600" dirty="0">
                <a:solidFill>
                  <a:schemeClr val="accent1"/>
                </a:solidFill>
              </a:rPr>
              <a:t> is </a:t>
            </a:r>
            <a:r>
              <a:rPr lang="en-BE" sz="1600" dirty="0" err="1">
                <a:solidFill>
                  <a:schemeClr val="accent1"/>
                </a:solidFill>
              </a:rPr>
              <a:t>opnieuw</a:t>
            </a:r>
            <a:r>
              <a:rPr lang="en-BE" sz="1600" dirty="0">
                <a:solidFill>
                  <a:schemeClr val="accent1"/>
                </a:solidFill>
              </a:rPr>
              <a:t> </a:t>
            </a:r>
            <a:r>
              <a:rPr lang="en-BE" sz="1600" dirty="0" err="1">
                <a:solidFill>
                  <a:schemeClr val="accent1"/>
                </a:solidFill>
              </a:rPr>
              <a:t>beschikbaar</a:t>
            </a:r>
            <a:r>
              <a:rPr lang="en-BE" sz="1600" dirty="0">
                <a:solidFill>
                  <a:schemeClr val="accent1"/>
                </a:solidFill>
              </a:rPr>
              <a:t>, ga nu </a:t>
            </a:r>
            <a:r>
              <a:rPr lang="en-BE" sz="1600" dirty="0" err="1">
                <a:solidFill>
                  <a:schemeClr val="accent1"/>
                </a:solidFill>
              </a:rPr>
              <a:t>verder</a:t>
            </a:r>
            <a:r>
              <a:rPr lang="en-BE" sz="1600" dirty="0">
                <a:solidFill>
                  <a:schemeClr val="accent1"/>
                </a:solidFill>
              </a:rPr>
              <a:t> </a:t>
            </a:r>
            <a:r>
              <a:rPr lang="en-BE" sz="1600" dirty="0" err="1">
                <a:solidFill>
                  <a:schemeClr val="accent1"/>
                </a:solidFill>
              </a:rPr>
              <a:t>waar</a:t>
            </a:r>
            <a:r>
              <a:rPr lang="en-BE" sz="1600" dirty="0">
                <a:solidFill>
                  <a:schemeClr val="accent1"/>
                </a:solidFill>
              </a:rPr>
              <a:t> je </a:t>
            </a:r>
            <a:r>
              <a:rPr lang="en-BE" sz="1600" dirty="0" err="1">
                <a:solidFill>
                  <a:schemeClr val="accent1"/>
                </a:solidFill>
              </a:rPr>
              <a:t>gebleven</a:t>
            </a:r>
            <a:r>
              <a:rPr lang="en-BE" sz="1600" dirty="0">
                <a:solidFill>
                  <a:schemeClr val="accent1"/>
                </a:solidFill>
              </a:rPr>
              <a:t> was</a:t>
            </a:r>
            <a:endParaRPr lang="nl-NL" sz="16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BE" sz="1200" dirty="0">
              <a:solidFill>
                <a:schemeClr val="accent1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D764E3-09F2-AAAB-2446-19704DAB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14" y="130854"/>
            <a:ext cx="4661528" cy="393545"/>
          </a:xfrm>
        </p:spPr>
        <p:txBody>
          <a:bodyPr/>
          <a:lstStyle/>
          <a:p>
            <a:r>
              <a:rPr lang="en-BE" noProof="1"/>
              <a:t>herstel match (RESTORE)</a:t>
            </a:r>
            <a:endParaRPr lang="nl-BE" noProof="1">
              <a:highlight>
                <a:srgbClr val="FFFF00"/>
              </a:highlight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573562D8-5CDE-D949-EDF6-9063D911806B}"/>
              </a:ext>
            </a:extLst>
          </p:cNvPr>
          <p:cNvGrpSpPr/>
          <p:nvPr/>
        </p:nvGrpSpPr>
        <p:grpSpPr>
          <a:xfrm>
            <a:off x="5692185" y="96805"/>
            <a:ext cx="6408712" cy="2951969"/>
            <a:chOff x="5692185" y="96805"/>
            <a:chExt cx="6408712" cy="29519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121DFB9-9F51-8695-55A1-85EA0A39ECC8}"/>
                </a:ext>
              </a:extLst>
            </p:cNvPr>
            <p:cNvSpPr/>
            <p:nvPr/>
          </p:nvSpPr>
          <p:spPr>
            <a:xfrm>
              <a:off x="5692185" y="96805"/>
              <a:ext cx="6408712" cy="29519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87FD22-EE02-1C1E-3265-23E45E222CBF}"/>
                </a:ext>
              </a:extLst>
            </p:cNvPr>
            <p:cNvSpPr txBox="1"/>
            <p:nvPr/>
          </p:nvSpPr>
          <p:spPr>
            <a:xfrm>
              <a:off x="5859946" y="259750"/>
              <a:ext cx="377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E79C99-9D80-9E09-38F3-9E46864B8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956" y="222406"/>
              <a:ext cx="5227690" cy="253620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43289E9-50D3-F14A-2DD8-7A146FF56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950" y="515176"/>
            <a:ext cx="516307" cy="664773"/>
          </a:xfrm>
          <a:prstGeom prst="rect">
            <a:avLst/>
          </a:prstGeom>
          <a:noFill/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FD70CEB6-7CAD-98D2-CA83-919677ACA421}"/>
              </a:ext>
            </a:extLst>
          </p:cNvPr>
          <p:cNvGrpSpPr/>
          <p:nvPr/>
        </p:nvGrpSpPr>
        <p:grpSpPr>
          <a:xfrm>
            <a:off x="5692185" y="3162489"/>
            <a:ext cx="6408712" cy="2122721"/>
            <a:chOff x="5692185" y="3162489"/>
            <a:chExt cx="6408712" cy="21227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C626CC-9749-8480-0416-546F5A54A7DA}"/>
                </a:ext>
              </a:extLst>
            </p:cNvPr>
            <p:cNvSpPr/>
            <p:nvPr/>
          </p:nvSpPr>
          <p:spPr>
            <a:xfrm>
              <a:off x="5692185" y="3181434"/>
              <a:ext cx="6408712" cy="210377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2EA5EB-752F-E9B8-2E62-258E6711C716}"/>
                </a:ext>
              </a:extLst>
            </p:cNvPr>
            <p:cNvSpPr txBox="1"/>
            <p:nvPr/>
          </p:nvSpPr>
          <p:spPr>
            <a:xfrm>
              <a:off x="5859946" y="3162489"/>
              <a:ext cx="377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2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60F4E8-F687-5F8F-1D1D-4D391C8C2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880" y="3242864"/>
              <a:ext cx="5084241" cy="154687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5E76ED6-92D6-CBA8-A3F7-7F56EA4CE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539" y="3408124"/>
            <a:ext cx="516307" cy="66477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62D6B7-2884-F1B5-1724-6CC65DF6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4568822"/>
            <a:ext cx="516307" cy="664773"/>
          </a:xfrm>
          <a:prstGeom prst="rect">
            <a:avLst/>
          </a:prstGeom>
          <a:noFill/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B23ED473-73C6-9BDC-9119-79DFBC50A601}"/>
              </a:ext>
            </a:extLst>
          </p:cNvPr>
          <p:cNvGrpSpPr/>
          <p:nvPr/>
        </p:nvGrpSpPr>
        <p:grpSpPr>
          <a:xfrm>
            <a:off x="5692185" y="5315196"/>
            <a:ext cx="6408712" cy="1180109"/>
            <a:chOff x="5692185" y="5315196"/>
            <a:chExt cx="6408712" cy="118010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8C4EC7A-45DA-0430-F365-F79A53842B43}"/>
                </a:ext>
              </a:extLst>
            </p:cNvPr>
            <p:cNvSpPr/>
            <p:nvPr/>
          </p:nvSpPr>
          <p:spPr>
            <a:xfrm>
              <a:off x="5692185" y="5351868"/>
              <a:ext cx="6408712" cy="11434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33869D-F0F6-9A73-EED3-4A456003C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5326" y="5433669"/>
              <a:ext cx="3393464" cy="99116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7099D2-6598-8D46-6C0E-D7B035E23BF1}"/>
                </a:ext>
              </a:extLst>
            </p:cNvPr>
            <p:cNvSpPr txBox="1"/>
            <p:nvPr/>
          </p:nvSpPr>
          <p:spPr>
            <a:xfrm>
              <a:off x="5854258" y="5315196"/>
              <a:ext cx="377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3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284B6BE-F65D-FE6D-5E4E-E3D9B63AA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5736565"/>
            <a:ext cx="516307" cy="66477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2D6693-9FD6-B561-D703-765100B0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63740">
            <a:off x="10688861" y="5829445"/>
            <a:ext cx="516307" cy="66477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6EC7AE5-A80B-40EE-E8EF-DDEA66807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688" y="3968775"/>
            <a:ext cx="3308273" cy="235914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ADB7661-E91B-6EC8-3511-DA8E7C2AD1C8}"/>
              </a:ext>
            </a:extLst>
          </p:cNvPr>
          <p:cNvSpPr txBox="1"/>
          <p:nvPr/>
        </p:nvSpPr>
        <p:spPr>
          <a:xfrm>
            <a:off x="916461" y="4072334"/>
            <a:ext cx="37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</a:t>
            </a:r>
            <a:endParaRPr lang="nl-BE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34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C5C-A7B4-4FE0-8F5D-BB8F2C7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949339"/>
            <a:ext cx="10515600" cy="2959321"/>
          </a:xfrm>
        </p:spPr>
        <p:txBody>
          <a:bodyPr/>
          <a:lstStyle/>
          <a:p>
            <a:r>
              <a:rPr lang="nl-BE" dirty="0"/>
              <a:t>E</a:t>
            </a:r>
            <a:r>
              <a:rPr lang="en-US" dirty="0" err="1"/>
              <a:t>i</a:t>
            </a:r>
            <a:r>
              <a:rPr lang="en-BE" dirty="0"/>
              <a:t>nde handleiding</a:t>
            </a:r>
            <a:br>
              <a:rPr lang="en-BE" dirty="0"/>
            </a:br>
            <a:br>
              <a:rPr lang="en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068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C5C-A7B4-4FE0-8F5D-BB8F2C7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2348880"/>
            <a:ext cx="10515600" cy="2959321"/>
          </a:xfrm>
        </p:spPr>
        <p:txBody>
          <a:bodyPr/>
          <a:lstStyle/>
          <a:p>
            <a:r>
              <a:rPr lang="nl-BE" dirty="0"/>
              <a:t>OPSTARTEN </a:t>
            </a:r>
            <a:br>
              <a:rPr lang="nl-BE" dirty="0"/>
            </a:br>
            <a:br>
              <a:rPr lang="en-BE" dirty="0"/>
            </a:br>
            <a:r>
              <a:rPr lang="nl-BE" dirty="0"/>
              <a:t>VAN EEN WEDSTRIJD</a:t>
            </a:r>
            <a:br>
              <a:rPr lang="en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736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CB431-CED7-DE47-B47A-0D77C2F1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C2E5CA2-2415-4302-BAF1-F452FA2E5EF4}"/>
              </a:ext>
            </a:extLst>
          </p:cNvPr>
          <p:cNvSpPr txBox="1">
            <a:spLocks/>
          </p:cNvSpPr>
          <p:nvPr/>
        </p:nvSpPr>
        <p:spPr>
          <a:xfrm>
            <a:off x="318298" y="692696"/>
            <a:ext cx="5135149" cy="5207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NL" b="1" dirty="0">
                <a:solidFill>
                  <a:schemeClr val="accent1"/>
                </a:solidFill>
              </a:rPr>
              <a:t>Er kunnen meerdere wedstrijden tegelijk op 1 tablet opgeladen worden.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b="1" dirty="0">
                <a:solidFill>
                  <a:schemeClr val="accent1"/>
                </a:solidFill>
              </a:rPr>
              <a:t>Via MATCH FORMAT kan je de opgeladen wedstrijden opzoeken zonder dat een verbinding met internet noodzakelijk is</a:t>
            </a:r>
            <a:endParaRPr lang="en-BE" b="1" dirty="0">
              <a:solidFill>
                <a:schemeClr val="accent1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BE" b="1" dirty="0">
                <a:solidFill>
                  <a:schemeClr val="accent1"/>
                </a:solidFill>
              </a:rPr>
              <a:t>Hoe </a:t>
            </a:r>
            <a:r>
              <a:rPr lang="nl-BE" b="1" dirty="0">
                <a:solidFill>
                  <a:schemeClr val="accent1"/>
                </a:solidFill>
              </a:rPr>
              <a:t>zoek je jouw wedstrijd op</a:t>
            </a:r>
            <a:r>
              <a:rPr lang="en-BE" b="1" dirty="0">
                <a:solidFill>
                  <a:schemeClr val="accent1"/>
                </a:solidFill>
              </a:rPr>
              <a:t>?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err="1">
                <a:solidFill>
                  <a:schemeClr val="accent1"/>
                </a:solidFill>
              </a:rPr>
              <a:t>Selecteer</a:t>
            </a:r>
            <a:r>
              <a:rPr lang="en-US" sz="2000" b="1" dirty="0">
                <a:solidFill>
                  <a:schemeClr val="accent1"/>
                </a:solidFill>
              </a:rPr>
              <a:t> MATCH FORMAT en dan RESTORE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Select local match</a:t>
            </a:r>
            <a:r>
              <a:rPr lang="en-BE" sz="2000" b="1" dirty="0">
                <a:solidFill>
                  <a:schemeClr val="accent1"/>
                </a:solidFill>
              </a:rPr>
              <a:t> data</a:t>
            </a:r>
            <a:endParaRPr lang="en-US" sz="2000" b="1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BE" sz="2000" b="1" dirty="0">
                <a:solidFill>
                  <a:schemeClr val="accent1"/>
                </a:solidFill>
              </a:rPr>
              <a:t>Selecteer de wedstrijd</a:t>
            </a:r>
            <a:endParaRPr lang="en-US" sz="2000" b="1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Click OK</a:t>
            </a:r>
          </a:p>
          <a:p>
            <a:pPr marL="27432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BE" sz="1000" dirty="0">
              <a:solidFill>
                <a:schemeClr val="accent1"/>
              </a:solidFill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EA11023-AA7C-8378-AEB4-4937D9704FC0}"/>
              </a:ext>
            </a:extLst>
          </p:cNvPr>
          <p:cNvGrpSpPr/>
          <p:nvPr/>
        </p:nvGrpSpPr>
        <p:grpSpPr>
          <a:xfrm>
            <a:off x="5692185" y="59072"/>
            <a:ext cx="6408712" cy="2951969"/>
            <a:chOff x="5692185" y="59072"/>
            <a:chExt cx="6408712" cy="29519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121DFB9-9F51-8695-55A1-85EA0A39ECC8}"/>
                </a:ext>
              </a:extLst>
            </p:cNvPr>
            <p:cNvSpPr/>
            <p:nvPr/>
          </p:nvSpPr>
          <p:spPr>
            <a:xfrm>
              <a:off x="5692185" y="59072"/>
              <a:ext cx="6408712" cy="29519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87FD22-EE02-1C1E-3265-23E45E222CBF}"/>
                </a:ext>
              </a:extLst>
            </p:cNvPr>
            <p:cNvSpPr txBox="1"/>
            <p:nvPr/>
          </p:nvSpPr>
          <p:spPr>
            <a:xfrm>
              <a:off x="5859946" y="259750"/>
              <a:ext cx="377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E79C99-9D80-9E09-38F3-9E46864B8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902" y="188357"/>
              <a:ext cx="5227690" cy="253620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43289E9-50D3-F14A-2DD8-7A146FF56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8403">
            <a:off x="9851999" y="398021"/>
            <a:ext cx="516307" cy="664773"/>
          </a:xfrm>
          <a:prstGeom prst="rect">
            <a:avLst/>
          </a:prstGeom>
          <a:noFill/>
          <a:ln w="22225">
            <a:noFill/>
          </a:ln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D483FF3B-4FAF-223E-8074-7A680E2984B0}"/>
              </a:ext>
            </a:extLst>
          </p:cNvPr>
          <p:cNvGrpSpPr/>
          <p:nvPr/>
        </p:nvGrpSpPr>
        <p:grpSpPr>
          <a:xfrm>
            <a:off x="5692185" y="3162489"/>
            <a:ext cx="6408712" cy="2122721"/>
            <a:chOff x="5692185" y="3162489"/>
            <a:chExt cx="6408712" cy="21227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C626CC-9749-8480-0416-546F5A54A7DA}"/>
                </a:ext>
              </a:extLst>
            </p:cNvPr>
            <p:cNvSpPr/>
            <p:nvPr/>
          </p:nvSpPr>
          <p:spPr>
            <a:xfrm>
              <a:off x="5692185" y="3181434"/>
              <a:ext cx="6408712" cy="210377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2EA5EB-752F-E9B8-2E62-258E6711C716}"/>
                </a:ext>
              </a:extLst>
            </p:cNvPr>
            <p:cNvSpPr txBox="1"/>
            <p:nvPr/>
          </p:nvSpPr>
          <p:spPr>
            <a:xfrm>
              <a:off x="5859946" y="3162489"/>
              <a:ext cx="377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2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60F4E8-F687-5F8F-1D1D-4D391C8C2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880" y="3242864"/>
              <a:ext cx="5084241" cy="154687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5E76ED6-92D6-CBA8-A3F7-7F56EA4CE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539" y="3408124"/>
            <a:ext cx="516307" cy="66477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62D6B7-2884-F1B5-1724-6CC65DF6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4568822"/>
            <a:ext cx="516307" cy="664773"/>
          </a:xfrm>
          <a:prstGeom prst="rect">
            <a:avLst/>
          </a:prstGeom>
          <a:noFill/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205C9382-CDE4-DF90-424C-B88373BFABCF}"/>
              </a:ext>
            </a:extLst>
          </p:cNvPr>
          <p:cNvGrpSpPr/>
          <p:nvPr/>
        </p:nvGrpSpPr>
        <p:grpSpPr>
          <a:xfrm>
            <a:off x="5738115" y="5315196"/>
            <a:ext cx="6408712" cy="1222784"/>
            <a:chOff x="5738115" y="5315196"/>
            <a:chExt cx="6408712" cy="122278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8C4EC7A-45DA-0430-F365-F79A53842B43}"/>
                </a:ext>
              </a:extLst>
            </p:cNvPr>
            <p:cNvSpPr/>
            <p:nvPr/>
          </p:nvSpPr>
          <p:spPr>
            <a:xfrm>
              <a:off x="5738115" y="5394543"/>
              <a:ext cx="6408712" cy="11434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7099D2-6598-8D46-6C0E-D7B035E23BF1}"/>
                </a:ext>
              </a:extLst>
            </p:cNvPr>
            <p:cNvSpPr txBox="1"/>
            <p:nvPr/>
          </p:nvSpPr>
          <p:spPr>
            <a:xfrm>
              <a:off x="5854258" y="5315196"/>
              <a:ext cx="377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3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33869D-F0F6-9A73-EED3-4A456003C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256" y="5476344"/>
              <a:ext cx="3393464" cy="99116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284B6BE-F65D-FE6D-5E4E-E3D9B63AA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298" y="5779240"/>
            <a:ext cx="516307" cy="66477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2D6693-9FD6-B561-D703-765100B0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63740">
            <a:off x="10834355" y="5875966"/>
            <a:ext cx="516307" cy="664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BC5C-A7B4-4FE0-8F5D-BB8F2C7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3375"/>
            <a:ext cx="10515600" cy="2311249"/>
          </a:xfrm>
        </p:spPr>
        <p:txBody>
          <a:bodyPr/>
          <a:lstStyle/>
          <a:p>
            <a:r>
              <a:rPr lang="nl-BE" dirty="0"/>
              <a:t>wedstrijd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voorbereiding</a:t>
            </a:r>
          </a:p>
        </p:txBody>
      </p:sp>
    </p:spTree>
    <p:extLst>
      <p:ext uri="{BB962C8B-B14F-4D97-AF65-F5344CB8AC3E}">
        <p14:creationId xmlns:p14="http://schemas.microsoft.com/office/powerpoint/2010/main" val="353711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368" y="971023"/>
            <a:ext cx="4446538" cy="4090885"/>
          </a:xfrm>
        </p:spPr>
        <p:txBody>
          <a:bodyPr/>
          <a:lstStyle/>
          <a:p>
            <a:pPr marL="0" lvl="1" indent="0">
              <a:buNone/>
            </a:pPr>
            <a:r>
              <a:rPr lang="nl-BE" sz="2000" b="1" noProof="1"/>
              <a:t>V</a:t>
            </a:r>
            <a:r>
              <a:rPr lang="en-BE" sz="2000" b="1" noProof="1"/>
              <a:t>oor de match administratie moeten we</a:t>
            </a:r>
            <a:r>
              <a:rPr lang="nl-BE" sz="2000" b="1" noProof="1"/>
              <a:t> dus</a:t>
            </a:r>
            <a:r>
              <a:rPr lang="en-BE" sz="2000" b="1" noProof="1"/>
              <a:t> niet meer met internet verbonden zijn</a:t>
            </a:r>
          </a:p>
          <a:p>
            <a:pPr marL="0" lvl="1" indent="0">
              <a:buNone/>
            </a:pPr>
            <a:endParaRPr lang="en-BE" sz="2000" b="1" noProof="1"/>
          </a:p>
          <a:p>
            <a:pPr marL="0" lvl="1" indent="0">
              <a:buNone/>
            </a:pPr>
            <a:r>
              <a:rPr lang="en-BE" sz="2000" b="1" noProof="1"/>
              <a:t>In de volgende stappen gaan we de spelers, staff en scheidsrechters activeren</a:t>
            </a:r>
          </a:p>
          <a:p>
            <a:pPr marL="0" lvl="1" indent="0">
              <a:buNone/>
            </a:pPr>
            <a:endParaRPr lang="en-BE" sz="2000" b="1" noProof="1"/>
          </a:p>
          <a:p>
            <a:pPr marL="0" lvl="1" indent="0">
              <a:buNone/>
            </a:pP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Nu gaan we eerst de spelers aanduiden van </a:t>
            </a:r>
            <a:r>
              <a:rPr lang="nl-BE" sz="2000" b="1" noProof="1"/>
              <a:t>de</a:t>
            </a:r>
            <a:r>
              <a:rPr lang="en-BE" sz="2000" b="1" noProof="1"/>
              <a:t> thuisploeg</a:t>
            </a:r>
            <a:endParaRPr lang="nl-BE" sz="2000" b="1" noProof="1"/>
          </a:p>
          <a:p>
            <a:pPr marL="228600" lvl="1" indent="-228600">
              <a:buFont typeface="+mj-lt"/>
              <a:buAutoNum type="arabicPeriod"/>
            </a:pPr>
            <a:endParaRPr lang="en-BE" sz="2000" b="1" noProof="1"/>
          </a:p>
          <a:p>
            <a:pPr marL="216000" lvl="2" indent="0">
              <a:buNone/>
            </a:pPr>
            <a:r>
              <a:rPr lang="en-BE" sz="2000" b="1" noProof="1"/>
              <a:t>Selecteer de Thuisploeg</a:t>
            </a:r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DB077FC-B57A-99E8-FC93-596546F18B25}"/>
              </a:ext>
            </a:extLst>
          </p:cNvPr>
          <p:cNvGrpSpPr/>
          <p:nvPr/>
        </p:nvGrpSpPr>
        <p:grpSpPr>
          <a:xfrm>
            <a:off x="5231904" y="227669"/>
            <a:ext cx="6840760" cy="5577595"/>
            <a:chOff x="5231904" y="227669"/>
            <a:chExt cx="6840760" cy="557759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2F17C3-828F-A417-EEF4-C3B054DBBEF9}"/>
                </a:ext>
              </a:extLst>
            </p:cNvPr>
            <p:cNvSpPr/>
            <p:nvPr/>
          </p:nvSpPr>
          <p:spPr>
            <a:xfrm>
              <a:off x="5231904" y="227669"/>
              <a:ext cx="6840760" cy="55775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FE6C3D-2C27-C7D2-2861-65371F9787FD}"/>
                </a:ext>
              </a:extLst>
            </p:cNvPr>
            <p:cNvSpPr txBox="1"/>
            <p:nvPr/>
          </p:nvSpPr>
          <p:spPr>
            <a:xfrm>
              <a:off x="5458317" y="365163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9F8137-FC08-9883-FC54-E23F0F0E4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3418" y="906516"/>
              <a:ext cx="4486275" cy="36957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5533A70-B963-DD8C-C33A-E7FFAEB91D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1772816"/>
            <a:ext cx="550363" cy="708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3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8E9D12-390E-7BE5-664A-EC31B1172EE5}"/>
              </a:ext>
            </a:extLst>
          </p:cNvPr>
          <p:cNvSpPr/>
          <p:nvPr/>
        </p:nvSpPr>
        <p:spPr>
          <a:xfrm>
            <a:off x="8658944" y="260648"/>
            <a:ext cx="3312368" cy="5865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2F17C3-828F-A417-EEF4-C3B054DBBEF9}"/>
              </a:ext>
            </a:extLst>
          </p:cNvPr>
          <p:cNvSpPr/>
          <p:nvPr/>
        </p:nvSpPr>
        <p:spPr>
          <a:xfrm>
            <a:off x="5231904" y="260648"/>
            <a:ext cx="3312368" cy="5865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240" y="390984"/>
            <a:ext cx="4446538" cy="5965365"/>
          </a:xfrm>
        </p:spPr>
        <p:txBody>
          <a:bodyPr/>
          <a:lstStyle/>
          <a:p>
            <a:pPr marL="0" lvl="1" indent="0">
              <a:buNone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lvl="1"/>
            <a:r>
              <a:rPr lang="nl-NL" sz="2000" b="1" noProof="1"/>
              <a:t>Aanduiden van aanwezige spelers via Select all (bovenaan) of door </a:t>
            </a:r>
          </a:p>
          <a:p>
            <a:pPr marL="0" lvl="1" indent="0">
              <a:buNone/>
            </a:pPr>
            <a:r>
              <a:rPr lang="nl-NL" sz="2000" b="1" noProof="1"/>
              <a:t>    de spelers  1 per 1 aan te duiden</a:t>
            </a:r>
          </a:p>
          <a:p>
            <a:pPr lvl="1"/>
            <a:r>
              <a:rPr lang="nl-NL" sz="2000" b="1" noProof="1"/>
              <a:t>Aanduiden van kapitein (captain aanvinken)</a:t>
            </a:r>
          </a:p>
          <a:p>
            <a:pPr lvl="1"/>
            <a:r>
              <a:rPr lang="nl-NL" sz="2000" b="1" noProof="1"/>
              <a:t>Aanduiden van liberos (liberos aanvinken, afhankelijk van reeks)</a:t>
            </a:r>
          </a:p>
          <a:p>
            <a:pPr lvl="1"/>
            <a:endParaRPr lang="nl-NL" sz="2000" b="1" noProof="1"/>
          </a:p>
          <a:p>
            <a:pPr lvl="1"/>
            <a:endParaRPr lang="nl-NL" sz="2000" b="1" noProof="1"/>
          </a:p>
          <a:p>
            <a:pPr lvl="1"/>
            <a:r>
              <a:rPr lang="en-US" sz="2000" b="1" noProof="1">
                <a:solidFill>
                  <a:srgbClr val="FF0000"/>
                </a:solidFill>
              </a:rPr>
              <a:t>Voor competitie matchen kunnen we geen libero aanduiden, dit kan wel voor Beker (CUP) wedstrijden.</a:t>
            </a:r>
          </a:p>
          <a:p>
            <a:pPr lvl="1"/>
            <a:endParaRPr lang="en-US" sz="2000" b="1" noProof="1">
              <a:solidFill>
                <a:srgbClr val="FF0000"/>
              </a:solidFill>
            </a:endParaRPr>
          </a:p>
          <a:p>
            <a:pPr lvl="1"/>
            <a:r>
              <a:rPr lang="nl-NL" sz="2000" b="1" noProof="1"/>
              <a:t>Onderaan zie je het aantal geselecteerde spelers</a:t>
            </a:r>
          </a:p>
          <a:p>
            <a:pPr marL="0" lvl="1" indent="0">
              <a:buNone/>
            </a:pPr>
            <a:endParaRPr lang="nl-NL" sz="2000" b="1" noProof="1"/>
          </a:p>
          <a:p>
            <a:pPr lvl="1"/>
            <a:r>
              <a:rPr lang="nl-NL" sz="2000" b="1" noProof="1"/>
              <a:t>Druk op DONE wanneer je klaar bent.</a:t>
            </a:r>
            <a:endParaRPr lang="en-BE" sz="2000" b="1" noProof="1"/>
          </a:p>
          <a:p>
            <a:pPr lvl="1"/>
            <a:endParaRPr lang="en-BE" sz="2000" noProof="1"/>
          </a:p>
          <a:p>
            <a:pPr lvl="1"/>
            <a:endParaRPr lang="en-US" sz="2000" b="1" noProof="1">
              <a:solidFill>
                <a:srgbClr val="FF0000"/>
              </a:solidFill>
            </a:endParaRPr>
          </a:p>
          <a:p>
            <a:pPr lvl="1"/>
            <a:endParaRPr lang="en-US" b="1" noProof="1">
              <a:solidFill>
                <a:srgbClr val="FF0000"/>
              </a:solidFill>
            </a:endParaRPr>
          </a:p>
          <a:p>
            <a:pPr lvl="1"/>
            <a:endParaRPr lang="nl-NL" b="1" noProof="1">
              <a:solidFill>
                <a:srgbClr val="FF0000"/>
              </a:solidFill>
            </a:endParaRPr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  <a:p>
            <a:pPr marL="0" lvl="1" indent="0">
              <a:buNone/>
            </a:pPr>
            <a:endParaRPr lang="en-BE" noProof="1"/>
          </a:p>
          <a:p>
            <a:pPr marL="228600" lvl="1" indent="-228600">
              <a:buFont typeface="+mj-lt"/>
              <a:buAutoNum type="arabicPeriod"/>
            </a:pPr>
            <a:endParaRPr lang="en-BE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E6C3D-2C27-C7D2-2861-65371F9787FD}"/>
              </a:ext>
            </a:extLst>
          </p:cNvPr>
          <p:cNvSpPr txBox="1"/>
          <p:nvPr/>
        </p:nvSpPr>
        <p:spPr>
          <a:xfrm>
            <a:off x="5458317" y="390985"/>
            <a:ext cx="207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  Beker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557B92-1F16-BDD4-D8E6-7CFA5F4CC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93" y="5081772"/>
            <a:ext cx="1688274" cy="474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7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1A4820-4B61-8279-95C1-26513046D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83" y="2899189"/>
            <a:ext cx="709659" cy="588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75C92-882E-B608-FE4C-3ADA44FE6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931" y="1114916"/>
            <a:ext cx="2124648" cy="4365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72F88-3A71-E53B-6324-9A2D6C7EDF0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40931" y="2420888"/>
            <a:ext cx="553936" cy="573588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30B411-880F-1923-8BC0-9A2A44474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7419" y="1412776"/>
            <a:ext cx="2148698" cy="39061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9C6E06-1F7E-5FDE-ACF8-5BEF857D27A2}"/>
              </a:ext>
            </a:extLst>
          </p:cNvPr>
          <p:cNvSpPr txBox="1"/>
          <p:nvPr/>
        </p:nvSpPr>
        <p:spPr>
          <a:xfrm>
            <a:off x="8885356" y="390985"/>
            <a:ext cx="275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 competitie </a:t>
            </a:r>
          </a:p>
        </p:txBody>
      </p:sp>
      <p:sp>
        <p:nvSpPr>
          <p:cNvPr id="25" name="Left Arrow 3">
            <a:extLst>
              <a:ext uri="{FF2B5EF4-FFF2-40B4-BE49-F238E27FC236}">
                <a16:creationId xmlns:a16="http://schemas.microsoft.com/office/drawing/2014/main" id="{D017C469-500C-4008-2297-F91F4325A945}"/>
              </a:ext>
            </a:extLst>
          </p:cNvPr>
          <p:cNvSpPr/>
          <p:nvPr/>
        </p:nvSpPr>
        <p:spPr>
          <a:xfrm rot="18690518">
            <a:off x="10420802" y="1193526"/>
            <a:ext cx="1418499" cy="58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Geen</a:t>
            </a:r>
            <a:r>
              <a:rPr lang="en-US" sz="1400" dirty="0"/>
              <a:t> libero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3637E08D-DE98-EBD5-85BB-EC2C3F0F2A6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02911" y="1768473"/>
            <a:ext cx="553936" cy="573588"/>
          </a:xfrm>
          <a:prstGeom prst="rect">
            <a:avLst/>
          </a:prstGeom>
          <a:noFill/>
        </p:spPr>
      </p:pic>
      <p:sp>
        <p:nvSpPr>
          <p:cNvPr id="5" name="Left Arrow 3">
            <a:extLst>
              <a:ext uri="{FF2B5EF4-FFF2-40B4-BE49-F238E27FC236}">
                <a16:creationId xmlns:a16="http://schemas.microsoft.com/office/drawing/2014/main" id="{B6724549-08EC-5299-68D7-DBA974874197}"/>
              </a:ext>
            </a:extLst>
          </p:cNvPr>
          <p:cNvSpPr/>
          <p:nvPr/>
        </p:nvSpPr>
        <p:spPr>
          <a:xfrm rot="18690518">
            <a:off x="7165519" y="693123"/>
            <a:ext cx="1418499" cy="58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Wel</a:t>
            </a:r>
            <a:r>
              <a:rPr lang="en-US" sz="1400" dirty="0"/>
              <a:t> libero’s</a:t>
            </a:r>
          </a:p>
        </p:txBody>
      </p:sp>
    </p:spTree>
    <p:extLst>
      <p:ext uri="{BB962C8B-B14F-4D97-AF65-F5344CB8AC3E}">
        <p14:creationId xmlns:p14="http://schemas.microsoft.com/office/powerpoint/2010/main" val="379297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E3551EF1-CCC1-1963-4EF6-9F6C508538C2}"/>
              </a:ext>
            </a:extLst>
          </p:cNvPr>
          <p:cNvGrpSpPr/>
          <p:nvPr/>
        </p:nvGrpSpPr>
        <p:grpSpPr>
          <a:xfrm>
            <a:off x="5879976" y="2149819"/>
            <a:ext cx="6120680" cy="2359301"/>
            <a:chOff x="5879976" y="2149819"/>
            <a:chExt cx="6120680" cy="235930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F514615-33AA-002E-FAD4-4AB6195DC598}"/>
                </a:ext>
              </a:extLst>
            </p:cNvPr>
            <p:cNvSpPr/>
            <p:nvPr/>
          </p:nvSpPr>
          <p:spPr>
            <a:xfrm>
              <a:off x="5879976" y="2149819"/>
              <a:ext cx="6120680" cy="235930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B7ADD7-35F2-3CF7-99BD-398D9106EB5A}"/>
                </a:ext>
              </a:extLst>
            </p:cNvPr>
            <p:cNvSpPr txBox="1"/>
            <p:nvPr/>
          </p:nvSpPr>
          <p:spPr>
            <a:xfrm>
              <a:off x="5951984" y="2246096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2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CB06568-545E-D1DD-BCA1-370A77221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1674" y="2229459"/>
              <a:ext cx="2232248" cy="2278753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6CCCC22-C1B2-7CE8-662B-301EC80F1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58" y="2310835"/>
            <a:ext cx="1917219" cy="2022948"/>
          </a:xfrm>
          <a:prstGeom prst="rect">
            <a:avLst/>
          </a:prstGeom>
          <a:ln w="34925">
            <a:solidFill>
              <a:srgbClr val="0070C0">
                <a:alpha val="95000"/>
              </a:srgbClr>
            </a:solidFill>
          </a:ln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965" y="640202"/>
            <a:ext cx="5514875" cy="5577595"/>
          </a:xfrm>
        </p:spPr>
        <p:txBody>
          <a:bodyPr/>
          <a:lstStyle/>
          <a:p>
            <a:pPr marL="0" lvl="1" indent="0">
              <a:buNone/>
            </a:pPr>
            <a:r>
              <a:rPr lang="nl-BE" sz="2000" b="1" noProof="1"/>
              <a:t>I</a:t>
            </a:r>
            <a:r>
              <a:rPr lang="en-BE" sz="2000" b="1" noProof="1"/>
              <a:t>ndien er spelers ontbreken in de </a:t>
            </a:r>
            <a:r>
              <a:rPr lang="nl-BE" sz="2000" b="1" noProof="1"/>
              <a:t>deelnemers</a:t>
            </a:r>
            <a:r>
              <a:rPr lang="en-BE" sz="2000" b="1" noProof="1"/>
              <a:t>lijst kunnen we spelers toevoegen.</a:t>
            </a:r>
            <a:endParaRPr lang="nl-BE" sz="2000" b="1" noProof="1"/>
          </a:p>
          <a:p>
            <a:pPr marL="0" lvl="1" indent="0">
              <a:buNone/>
            </a:pP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Selecteer ‘ADD PLAYER NO.’ </a:t>
            </a:r>
            <a:endParaRPr lang="nl-BE" sz="2000" b="1" noProof="1"/>
          </a:p>
          <a:p>
            <a:pPr marL="228600" lvl="1" indent="-228600">
              <a:buFont typeface="+mj-lt"/>
              <a:buAutoNum type="arabicPeriod"/>
            </a:pP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Vul het licentie en shirtnummer in + selecteer OK</a:t>
            </a:r>
          </a:p>
          <a:p>
            <a:pPr lvl="2"/>
            <a:r>
              <a:rPr lang="nl-NL" sz="2000" b="1" noProof="1"/>
              <a:t>Opgepast het licentienummer bestaat steeds uit 7 cijfers</a:t>
            </a:r>
            <a:endParaRPr lang="en-BE" sz="2000" b="1" noProof="1"/>
          </a:p>
          <a:p>
            <a:pPr lvl="2"/>
            <a:r>
              <a:rPr lang="nl-NL" sz="2000" b="1" noProof="1">
                <a:solidFill>
                  <a:srgbClr val="FF0000"/>
                </a:solidFill>
              </a:rPr>
              <a:t>Ook de nullen vooraan invullen</a:t>
            </a:r>
          </a:p>
          <a:p>
            <a:pPr lvl="2"/>
            <a:endParaRPr lang="en-BE" sz="2000" b="1" noProof="1">
              <a:solidFill>
                <a:srgbClr val="FF0000"/>
              </a:solidFill>
            </a:endParaRPr>
          </a:p>
          <a:p>
            <a:pPr lvl="2"/>
            <a:r>
              <a:rPr lang="nl-NL" sz="2000" b="1" noProof="1"/>
              <a:t>De naam van de speler wordt automatisch ingevuld.</a:t>
            </a:r>
          </a:p>
          <a:p>
            <a:pPr lvl="2"/>
            <a:endParaRPr lang="en-BE" sz="2000" b="1" noProof="1"/>
          </a:p>
          <a:p>
            <a:pPr lvl="2"/>
            <a:r>
              <a:rPr lang="en-BE" sz="2000" b="1" noProof="1"/>
              <a:t>Apart toegevoegde spelers staan in de lijst in </a:t>
            </a:r>
            <a:r>
              <a:rPr lang="en-BE" sz="2000" b="1" noProof="1">
                <a:solidFill>
                  <a:srgbClr val="00B050"/>
                </a:solidFill>
              </a:rPr>
              <a:t>GROENE TEKST.</a:t>
            </a:r>
            <a:endParaRPr lang="nl-BE" sz="2000" b="1" noProof="1">
              <a:solidFill>
                <a:srgbClr val="00B050"/>
              </a:solidFill>
            </a:endParaRPr>
          </a:p>
          <a:p>
            <a:pPr lvl="2"/>
            <a:endParaRPr lang="en-BE" sz="2000" b="1" noProof="1">
              <a:solidFill>
                <a:srgbClr val="00B050"/>
              </a:solidFill>
            </a:endParaRPr>
          </a:p>
          <a:p>
            <a:pPr lvl="2"/>
            <a:r>
              <a:rPr lang="nl-BE" sz="2000" b="1" noProof="1"/>
              <a:t>D</a:t>
            </a:r>
            <a:r>
              <a:rPr lang="en-BE" sz="2000" b="1" noProof="1"/>
              <a:t>e speler </a:t>
            </a:r>
            <a:r>
              <a:rPr lang="nl-BE" sz="2000" b="1" noProof="1"/>
              <a:t>is automatisch geactiveerd </a:t>
            </a:r>
            <a:r>
              <a:rPr lang="en-BE" sz="2000" b="1" noProof="1"/>
              <a:t>in de lijst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73CC90A2-A1AE-A85F-F7CB-C20F86C77ED3}"/>
              </a:ext>
            </a:extLst>
          </p:cNvPr>
          <p:cNvGrpSpPr/>
          <p:nvPr/>
        </p:nvGrpSpPr>
        <p:grpSpPr>
          <a:xfrm>
            <a:off x="5923582" y="248386"/>
            <a:ext cx="6120680" cy="1761171"/>
            <a:chOff x="5879976" y="227669"/>
            <a:chExt cx="6120680" cy="176117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2F17C3-828F-A417-EEF4-C3B054DBBEF9}"/>
                </a:ext>
              </a:extLst>
            </p:cNvPr>
            <p:cNvSpPr/>
            <p:nvPr/>
          </p:nvSpPr>
          <p:spPr>
            <a:xfrm>
              <a:off x="5879976" y="227669"/>
              <a:ext cx="6120680" cy="17611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FE6C3D-2C27-C7D2-2861-65371F9787FD}"/>
                </a:ext>
              </a:extLst>
            </p:cNvPr>
            <p:cNvSpPr txBox="1"/>
            <p:nvPr/>
          </p:nvSpPr>
          <p:spPr>
            <a:xfrm>
              <a:off x="5951984" y="323946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1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089678-E9CD-3115-1B57-6BE8BE1A2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8971" y="553967"/>
              <a:ext cx="3842047" cy="70950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B9FD7F-8CFE-8C47-3600-C403701890D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059" y="875962"/>
            <a:ext cx="550363" cy="708621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8B6C62-22AB-BCD6-2F89-F94A10C4F7D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592616" y="2871976"/>
            <a:ext cx="550363" cy="708621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DAF10E-2797-76DD-EF93-1BACFA8E07C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453789" y="4156587"/>
            <a:ext cx="550363" cy="708621"/>
          </a:xfrm>
          <a:prstGeom prst="rect">
            <a:avLst/>
          </a:prstGeom>
          <a:noFill/>
        </p:spPr>
      </p:pic>
      <p:pic>
        <p:nvPicPr>
          <p:cNvPr id="2" name="Picture 15">
            <a:extLst>
              <a:ext uri="{FF2B5EF4-FFF2-40B4-BE49-F238E27FC236}">
                <a16:creationId xmlns:a16="http://schemas.microsoft.com/office/drawing/2014/main" id="{26BC76C1-E1B5-3D1E-05B9-EBDF7621ADD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02549" y="3580597"/>
            <a:ext cx="550363" cy="708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22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831" y="1204134"/>
            <a:ext cx="5514875" cy="3953058"/>
          </a:xfrm>
        </p:spPr>
        <p:txBody>
          <a:bodyPr/>
          <a:lstStyle/>
          <a:p>
            <a:pPr marL="0" lvl="1" indent="0">
              <a:buNone/>
            </a:pPr>
            <a:r>
              <a:rPr lang="en-BE" sz="2000" b="1" noProof="1"/>
              <a:t>Na toevoegen kunnen we de foto downloaden</a:t>
            </a:r>
            <a:endParaRPr lang="nl-BE" sz="2000" b="1" noProof="1"/>
          </a:p>
          <a:p>
            <a:pPr marL="228600" lvl="1" indent="-228600">
              <a:buFont typeface="+mj-lt"/>
              <a:buAutoNum type="arabicPeriod"/>
            </a:pPr>
            <a:endParaRPr lang="nl-BE" sz="2000" b="1" noProof="1"/>
          </a:p>
          <a:p>
            <a:pPr lvl="1"/>
            <a:r>
              <a:rPr lang="en-BE" sz="2000" b="1" noProof="1">
                <a:solidFill>
                  <a:srgbClr val="FF0000"/>
                </a:solidFill>
              </a:rPr>
              <a:t>LET OP: hiervoor moeten we met internet verbonden zijn.</a:t>
            </a:r>
            <a:endParaRPr lang="nl-BE" sz="2000" b="1" noProof="1">
              <a:solidFill>
                <a:srgbClr val="FF0000"/>
              </a:solidFill>
            </a:endParaRPr>
          </a:p>
          <a:p>
            <a:pPr marL="228600" lvl="1" indent="-228600">
              <a:buFont typeface="+mj-lt"/>
              <a:buAutoNum type="arabicPeriod"/>
            </a:pPr>
            <a:endParaRPr lang="nl-BE" sz="2000" b="1" noProof="1"/>
          </a:p>
          <a:p>
            <a:pPr marL="228600" lvl="1" indent="-228600">
              <a:buFont typeface="+mj-lt"/>
              <a:buAutoNum type="arabicPeriod"/>
            </a:pPr>
            <a:endParaRPr lang="en-BE" sz="2000" b="1" noProof="1"/>
          </a:p>
          <a:p>
            <a:pPr lvl="2"/>
            <a:r>
              <a:rPr lang="en-BE" sz="2000" b="1" noProof="1"/>
              <a:t>De foto is nodig voor de controle door de scheidsrechter.</a:t>
            </a:r>
            <a:endParaRPr lang="nl-BE" sz="2000" b="1" noProof="1"/>
          </a:p>
          <a:p>
            <a:pPr lvl="2"/>
            <a:endParaRPr lang="en-BE" sz="2000" b="1" noProof="1"/>
          </a:p>
          <a:p>
            <a:pPr lvl="2"/>
            <a:r>
              <a:rPr lang="nl-BE" sz="2000" b="1" noProof="1"/>
              <a:t>Indien de foto niet beschikbaar is, moet de lidkaart voorgelegd worden aan de scheidsrechter</a:t>
            </a:r>
            <a:endParaRPr lang="en-BE" sz="2000" b="1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BF851C1-3F7B-9047-44A8-7940F6AF78D5}"/>
              </a:ext>
            </a:extLst>
          </p:cNvPr>
          <p:cNvGrpSpPr/>
          <p:nvPr/>
        </p:nvGrpSpPr>
        <p:grpSpPr>
          <a:xfrm>
            <a:off x="5519936" y="2094513"/>
            <a:ext cx="6120680" cy="1419090"/>
            <a:chOff x="5916763" y="4669228"/>
            <a:chExt cx="6120680" cy="14190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5F3EF83-36D5-73F9-4FD2-A915A32D5D50}"/>
                </a:ext>
              </a:extLst>
            </p:cNvPr>
            <p:cNvSpPr/>
            <p:nvPr/>
          </p:nvSpPr>
          <p:spPr>
            <a:xfrm>
              <a:off x="5916763" y="4669228"/>
              <a:ext cx="6120680" cy="14190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715401-EA2B-B9C1-60BB-971EC3C2ED68}"/>
                </a:ext>
              </a:extLst>
            </p:cNvPr>
            <p:cNvSpPr txBox="1"/>
            <p:nvPr/>
          </p:nvSpPr>
          <p:spPr>
            <a:xfrm>
              <a:off x="5988771" y="4765505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3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B30265-2AAA-9A78-717A-928951191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2131" y="4901579"/>
              <a:ext cx="5200992" cy="81445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1DAF10E-2797-76DD-EF93-1BACFA8E07C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33" y="3038887"/>
            <a:ext cx="550363" cy="708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1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5A8268F7-3B82-20D6-3205-5DC16A735233}"/>
              </a:ext>
            </a:extLst>
          </p:cNvPr>
          <p:cNvGrpSpPr/>
          <p:nvPr/>
        </p:nvGrpSpPr>
        <p:grpSpPr>
          <a:xfrm>
            <a:off x="5879976" y="227669"/>
            <a:ext cx="6120680" cy="1761171"/>
            <a:chOff x="5879976" y="227669"/>
            <a:chExt cx="6120680" cy="1761171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C2DDF61B-F684-9110-F1CB-68EA27D9783E}"/>
                </a:ext>
              </a:extLst>
            </p:cNvPr>
            <p:cNvGrpSpPr/>
            <p:nvPr/>
          </p:nvGrpSpPr>
          <p:grpSpPr>
            <a:xfrm>
              <a:off x="5879976" y="227669"/>
              <a:ext cx="6120680" cy="1761171"/>
              <a:chOff x="5879976" y="227669"/>
              <a:chExt cx="6120680" cy="176117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82F17C3-828F-A417-EEF4-C3B054DBBEF9}"/>
                  </a:ext>
                </a:extLst>
              </p:cNvPr>
              <p:cNvSpPr/>
              <p:nvPr/>
            </p:nvSpPr>
            <p:spPr>
              <a:xfrm>
                <a:off x="5879976" y="227669"/>
                <a:ext cx="6120680" cy="176117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FE6C3D-2C27-C7D2-2861-65371F9787FD}"/>
                  </a:ext>
                </a:extLst>
              </p:cNvPr>
              <p:cNvSpPr txBox="1"/>
              <p:nvPr/>
            </p:nvSpPr>
            <p:spPr>
              <a:xfrm>
                <a:off x="5951984" y="323946"/>
                <a:ext cx="4826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3200" b="1" cap="all" dirty="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rPr>
                  <a:t>1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1091B13-C641-17B2-98F3-2CA7CD0AC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00056" y="291022"/>
                <a:ext cx="5052749" cy="1592922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BE43CB-F4F1-6110-AF2C-A4D2B2F493D4}"/>
                </a:ext>
              </a:extLst>
            </p:cNvPr>
            <p:cNvSpPr/>
            <p:nvPr/>
          </p:nvSpPr>
          <p:spPr>
            <a:xfrm>
              <a:off x="6634318" y="908721"/>
              <a:ext cx="5052749" cy="973066"/>
            </a:xfrm>
            <a:prstGeom prst="rect">
              <a:avLst/>
            </a:prstGeom>
            <a:solidFill>
              <a:srgbClr val="ED8B00">
                <a:alpha val="3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521C98-88EE-4821-856D-9A6AD4D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388174"/>
            <a:ext cx="4289822" cy="720080"/>
          </a:xfrm>
        </p:spPr>
        <p:txBody>
          <a:bodyPr/>
          <a:lstStyle/>
          <a:p>
            <a:br>
              <a:rPr lang="en-BE" noProof="1"/>
            </a:br>
            <a:r>
              <a:rPr lang="en-BE" b="1" noProof="1"/>
              <a:t>Aanpassen shirtnummer</a:t>
            </a:r>
            <a:endParaRPr lang="nl-BE" b="1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9B8C-BA2B-4DF1-8FCD-3B4D037E5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1412776"/>
            <a:ext cx="5166618" cy="4392488"/>
          </a:xfrm>
        </p:spPr>
        <p:txBody>
          <a:bodyPr/>
          <a:lstStyle/>
          <a:p>
            <a:pPr marL="0" lvl="1" indent="0">
              <a:buNone/>
            </a:pPr>
            <a:r>
              <a:rPr lang="nl-BE" sz="2000" b="1" noProof="1"/>
              <a:t>S</a:t>
            </a:r>
            <a:r>
              <a:rPr lang="en-BE" sz="2000" b="1" noProof="1"/>
              <a:t>tel dat speler met nummer 5 eigenlijk met nummer 18 speelt ?</a:t>
            </a:r>
          </a:p>
          <a:p>
            <a:pPr marL="0" lvl="1" indent="0">
              <a:buNone/>
            </a:pP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Selecteer de speler in de lijst en blijf drukken totdat het potlood verschijnt.</a:t>
            </a:r>
          </a:p>
          <a:p>
            <a:pPr marL="216000" lvl="2" indent="0">
              <a:buNone/>
            </a:pPr>
            <a:endParaRPr lang="en-BE" sz="2000" b="1" noProof="1"/>
          </a:p>
          <a:p>
            <a:pPr marL="216000" lvl="2" indent="0">
              <a:buNone/>
            </a:pPr>
            <a:r>
              <a:rPr lang="en-BE" sz="2000" b="1" noProof="1"/>
              <a:t>Druk op het potlood.</a:t>
            </a:r>
          </a:p>
          <a:p>
            <a:pPr marL="228600" lvl="1" indent="-228600">
              <a:buFont typeface="+mj-lt"/>
              <a:buAutoNum type="arabicPeriod"/>
            </a:pP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Pas het shirtnummer aan.</a:t>
            </a:r>
          </a:p>
          <a:p>
            <a:pPr marL="228600" lvl="1" indent="-228600">
              <a:buFont typeface="+mj-lt"/>
              <a:buAutoNum type="arabicPeriod"/>
            </a:pPr>
            <a:endParaRPr lang="en-BE" sz="2000" b="1" noProof="1"/>
          </a:p>
          <a:p>
            <a:pPr marL="228600" lvl="1" indent="-228600">
              <a:buFont typeface="+mj-lt"/>
              <a:buAutoNum type="arabicPeriod"/>
            </a:pPr>
            <a:r>
              <a:rPr lang="en-BE" sz="2000" b="1" noProof="1"/>
              <a:t>De speler met aangepast nummer in de spelers lijst.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81E32-3122-9BB4-6F37-BDE79700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0A70-F644-4C3C-81C9-9A02E20E594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D661E2-296A-C44F-1445-A4E57504D6D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1456854"/>
            <a:ext cx="627291" cy="64135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DA1037-4DD4-0C57-D179-BC368E3A9AB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364" y="544269"/>
            <a:ext cx="550363" cy="708621"/>
          </a:xfrm>
          <a:prstGeom prst="rect">
            <a:avLst/>
          </a:prstGeom>
          <a:noFill/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3B39B8ED-2636-8340-6C77-F454EE381BD2}"/>
              </a:ext>
            </a:extLst>
          </p:cNvPr>
          <p:cNvGrpSpPr/>
          <p:nvPr/>
        </p:nvGrpSpPr>
        <p:grpSpPr>
          <a:xfrm>
            <a:off x="5879976" y="2149819"/>
            <a:ext cx="6120680" cy="2359301"/>
            <a:chOff x="5879976" y="2149819"/>
            <a:chExt cx="6120680" cy="235930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F514615-33AA-002E-FAD4-4AB6195DC598}"/>
                </a:ext>
              </a:extLst>
            </p:cNvPr>
            <p:cNvSpPr/>
            <p:nvPr/>
          </p:nvSpPr>
          <p:spPr>
            <a:xfrm>
              <a:off x="5879976" y="2149819"/>
              <a:ext cx="6120680" cy="235930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B7ADD7-35F2-3CF7-99BD-398D9106EB5A}"/>
                </a:ext>
              </a:extLst>
            </p:cNvPr>
            <p:cNvSpPr txBox="1"/>
            <p:nvPr/>
          </p:nvSpPr>
          <p:spPr>
            <a:xfrm>
              <a:off x="5951984" y="2246096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2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7AEEE8-50AC-0729-6C4F-CEB527051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7385" y="2393173"/>
              <a:ext cx="976552" cy="18717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A5E4C9-0572-EA78-034D-7DA8D73D3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2363998"/>
              <a:ext cx="1125876" cy="1930073"/>
            </a:xfrm>
            <a:prstGeom prst="rect">
              <a:avLst/>
            </a:prstGeom>
          </p:spPr>
        </p:pic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98D839B9-062C-6B18-87B5-54DB71E0BA82}"/>
              </a:ext>
            </a:extLst>
          </p:cNvPr>
          <p:cNvGrpSpPr/>
          <p:nvPr/>
        </p:nvGrpSpPr>
        <p:grpSpPr>
          <a:xfrm>
            <a:off x="5916763" y="4669228"/>
            <a:ext cx="6120680" cy="1419090"/>
            <a:chOff x="5916763" y="4669228"/>
            <a:chExt cx="6120680" cy="14190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5F3EF83-36D5-73F9-4FD2-A915A32D5D50}"/>
                </a:ext>
              </a:extLst>
            </p:cNvPr>
            <p:cNvSpPr/>
            <p:nvPr/>
          </p:nvSpPr>
          <p:spPr>
            <a:xfrm>
              <a:off x="5916763" y="4669228"/>
              <a:ext cx="6120680" cy="14190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715401-EA2B-B9C1-60BB-971EC3C2ED68}"/>
                </a:ext>
              </a:extLst>
            </p:cNvPr>
            <p:cNvSpPr txBox="1"/>
            <p:nvPr/>
          </p:nvSpPr>
          <p:spPr>
            <a:xfrm>
              <a:off x="5988771" y="4765505"/>
              <a:ext cx="482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3200" b="1" cap="all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3</a:t>
              </a:r>
              <a:endParaRPr lang="nl-BE" sz="32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477ECD-7DE8-18A0-75F9-F842586CB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7197" y="4812288"/>
              <a:ext cx="3559812" cy="1240893"/>
            </a:xfrm>
            <a:prstGeom prst="rect">
              <a:avLst/>
            </a:prstGeom>
          </p:spPr>
        </p:pic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BA86234F-19C4-9016-CB79-59664CC135C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02897" y="2714256"/>
            <a:ext cx="627291" cy="641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none_PP_Template_2020">
  <a:themeElements>
    <a:clrScheme name="Danone">
      <a:dk1>
        <a:srgbClr val="002677"/>
      </a:dk1>
      <a:lt1>
        <a:sysClr val="window" lastClr="FFFFFF"/>
      </a:lt1>
      <a:dk2>
        <a:srgbClr val="005EB8"/>
      </a:dk2>
      <a:lt2>
        <a:srgbClr val="FFFFFF"/>
      </a:lt2>
      <a:accent1>
        <a:srgbClr val="005EB8"/>
      </a:accent1>
      <a:accent2>
        <a:srgbClr val="002677"/>
      </a:accent2>
      <a:accent3>
        <a:srgbClr val="00ACED"/>
      </a:accent3>
      <a:accent4>
        <a:srgbClr val="64CCC9"/>
      </a:accent4>
      <a:accent5>
        <a:srgbClr val="0088A5"/>
      </a:accent5>
      <a:accent6>
        <a:srgbClr val="4E2683"/>
      </a:accent6>
      <a:hlink>
        <a:srgbClr val="005EB8"/>
      </a:hlink>
      <a:folHlink>
        <a:srgbClr val="4E2683"/>
      </a:folHlink>
    </a:clrScheme>
    <a:fontScheme name="Danone">
      <a:majorFont>
        <a:latin typeface="Blog Scrip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none Dark blue">
      <a:srgbClr val="002677"/>
    </a:custClr>
    <a:custClr name="Danone Blue">
      <a:srgbClr val="005EB8"/>
    </a:custClr>
    <a:custClr name="Danone Cyan">
      <a:srgbClr val="00ACED"/>
    </a:custClr>
    <a:custClr name="Danone Turquoise">
      <a:srgbClr val="59C8E2"/>
    </a:custClr>
    <a:custClr name="Danone Light teal">
      <a:srgbClr val="64CCC9"/>
    </a:custClr>
    <a:custClr name="Danone Dark teal">
      <a:srgbClr val="0088A5"/>
    </a:custClr>
    <a:custClr name="Danone Dark purple">
      <a:srgbClr val="4E2683"/>
    </a:custClr>
    <a:custClr name="Danone Light purple">
      <a:srgbClr val="9283BE"/>
    </a:custClr>
    <a:custClr>
      <a:srgbClr val="FFFFFF"/>
    </a:custClr>
    <a:custClr>
      <a:srgbClr val="FFFFFF"/>
    </a:custClr>
    <a:custClr name="Danone Fuchsia">
      <a:srgbClr val="981D97"/>
    </a:custClr>
    <a:custClr name="Danone Magenta">
      <a:srgbClr val="D3007D"/>
    </a:custClr>
    <a:custClr name="Danone Red">
      <a:srgbClr val="DA291C"/>
    </a:custClr>
    <a:custClr name="Danone Orange">
      <a:srgbClr val="ED8B00"/>
    </a:custClr>
    <a:custClr name="Danone Yellow">
      <a:srgbClr val="F3D03E"/>
    </a:custClr>
    <a:custClr name="Danone Light green">
      <a:srgbClr val="8BC400"/>
    </a:custClr>
    <a:custClr name="Danone Dark green">
      <a:srgbClr val="48A23F"/>
    </a:custClr>
    <a:custClr name="Danone Gray">
      <a:srgbClr val="6D6E7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B8D9288873F4D870FB378A4C461F8" ma:contentTypeVersion="13" ma:contentTypeDescription="Create a new document." ma:contentTypeScope="" ma:versionID="311ca50634103fa0d2ba6662524b6148">
  <xsd:schema xmlns:xsd="http://www.w3.org/2001/XMLSchema" xmlns:xs="http://www.w3.org/2001/XMLSchema" xmlns:p="http://schemas.microsoft.com/office/2006/metadata/properties" xmlns:ns3="a0b19f2b-a26b-4df6-a361-aa18deb15388" xmlns:ns4="f8db1931-2773-4902-b444-e9456af4334a" targetNamespace="http://schemas.microsoft.com/office/2006/metadata/properties" ma:root="true" ma:fieldsID="bf18e1af3aa4a02afaea299ccbd43ce6" ns3:_="" ns4:_="">
    <xsd:import namespace="a0b19f2b-a26b-4df6-a361-aa18deb15388"/>
    <xsd:import namespace="f8db1931-2773-4902-b444-e9456af433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19f2b-a26b-4df6-a361-aa18deb153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b1931-2773-4902-b444-e9456af433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CAAAC-B2F7-41A7-BCB3-B353FE94E0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6D2B96-83AE-4A58-9E89-90CA7C2A50D2}">
  <ds:schemaRefs>
    <ds:schemaRef ds:uri="f8db1931-2773-4902-b444-e9456af4334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a0b19f2b-a26b-4df6-a361-aa18deb15388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B50007C-E74C-4587-A200-311C855F3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19f2b-a26b-4df6-a361-aa18deb15388"/>
    <ds:schemaRef ds:uri="f8db1931-2773-4902-b444-e9456af43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Breedbeeld</PresentationFormat>
  <Paragraphs>216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Arial</vt:lpstr>
      <vt:lpstr>Blog Script</vt:lpstr>
      <vt:lpstr>Calibri</vt:lpstr>
      <vt:lpstr>Calibri Light</vt:lpstr>
      <vt:lpstr>Wingdings</vt:lpstr>
      <vt:lpstr>Danone_PP_Template_2020</vt:lpstr>
      <vt:lpstr>1_Aangepast ontwerp</vt:lpstr>
      <vt:lpstr>Aangepast ontwerp</vt:lpstr>
      <vt:lpstr>HANDLEIDING VOLLEYSPIKE voor jeugdwedstrijden seizoen 2023-2024 voor ploegverantwoordelijken EN SCHEIDSRECHTERS  versie 1.2 build 118</vt:lpstr>
      <vt:lpstr>OPSTARTEN   VAN EEN WEDSTRIJD </vt:lpstr>
      <vt:lpstr>PowerPoint-presentatie</vt:lpstr>
      <vt:lpstr>wedstrijd   voorbereiding</vt:lpstr>
      <vt:lpstr>PowerPoint-presentatie</vt:lpstr>
      <vt:lpstr>PowerPoint-presentatie</vt:lpstr>
      <vt:lpstr>PowerPoint-presentatie</vt:lpstr>
      <vt:lpstr>PowerPoint-presentatie</vt:lpstr>
      <vt:lpstr> Aanpassen shirtnummer</vt:lpstr>
      <vt:lpstr>Beslissing  BO VA</vt:lpstr>
      <vt:lpstr> administratie staff</vt:lpstr>
      <vt:lpstr>administratie staff</vt:lpstr>
      <vt:lpstr>administratie staff </vt:lpstr>
      <vt:lpstr>administratie  spelers en staff bezoekers</vt:lpstr>
      <vt:lpstr>administratie scheidsrechters</vt:lpstr>
      <vt:lpstr> administratie BEVESTIGEN</vt:lpstr>
      <vt:lpstr>herstel match (RESTORE)</vt:lpstr>
      <vt:lpstr>Einde handleiding  </vt:lpstr>
    </vt:vector>
  </TitlesOfParts>
  <Company>VVB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VolleySpike</dc:creator>
  <cp:keywords>VolleySpike;2022-2023</cp:keywords>
  <dc:description>Juni 2022</dc:description>
  <cp:lastModifiedBy>René Ooms</cp:lastModifiedBy>
  <cp:revision>307</cp:revision>
  <dcterms:created xsi:type="dcterms:W3CDTF">2020-09-21T13:23:25Z</dcterms:created>
  <dcterms:modified xsi:type="dcterms:W3CDTF">2023-09-09T11:48:31Z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0x010100635B8D9288873F4D870FB378A4C461F8</vt:lpwstr>
  </property>
</Properties>
</file>